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4"/>
  </p:sldMasterIdLst>
  <p:notesMasterIdLst>
    <p:notesMasterId r:id="rId30"/>
  </p:notesMasterIdLst>
  <p:sldIdLst>
    <p:sldId id="256" r:id="rId5"/>
    <p:sldId id="290" r:id="rId6"/>
    <p:sldId id="257" r:id="rId7"/>
    <p:sldId id="286" r:id="rId8"/>
    <p:sldId id="258" r:id="rId9"/>
    <p:sldId id="274" r:id="rId10"/>
    <p:sldId id="306" r:id="rId11"/>
    <p:sldId id="300" r:id="rId12"/>
    <p:sldId id="298" r:id="rId13"/>
    <p:sldId id="301" r:id="rId14"/>
    <p:sldId id="269" r:id="rId15"/>
    <p:sldId id="294" r:id="rId16"/>
    <p:sldId id="307" r:id="rId17"/>
    <p:sldId id="308" r:id="rId18"/>
    <p:sldId id="265" r:id="rId19"/>
    <p:sldId id="310" r:id="rId20"/>
    <p:sldId id="266" r:id="rId21"/>
    <p:sldId id="303" r:id="rId22"/>
    <p:sldId id="304" r:id="rId23"/>
    <p:sldId id="305" r:id="rId24"/>
    <p:sldId id="309" r:id="rId25"/>
    <p:sldId id="267" r:id="rId26"/>
    <p:sldId id="270" r:id="rId27"/>
    <p:sldId id="283" r:id="rId28"/>
    <p:sldId id="26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B460F-DE1B-458A-BF78-F140B788B55B}" v="346" dt="2022-11-01T19:12:47.603"/>
    <p1510:client id="{2D88B12E-38CD-473F-9B8A-CE6E22CD77A4}" v="74" dt="2022-11-01T21:20:19.292"/>
    <p1510:client id="{33E41852-6905-4F30-BE97-7975C521AFFD}" v="79" dt="2022-11-01T04:59:43.403"/>
    <p1510:client id="{772D052A-3DCD-431C-A352-7A0BFDD7EE1E}" v="266" dt="2022-11-01T22:04:21.924"/>
    <p1510:client id="{8D38ED31-0DE1-4ADB-8010-C57550EEC2C1}" v="19" dt="2022-11-01T06:52:03.092"/>
    <p1510:client id="{BAE04B21-4556-4486-8A48-838B54037F90}" v="13" dt="2022-11-01T06:36:24.110"/>
    <p1510:client id="{C8E0DC45-8630-40E1-B18D-584121CCAD7D}" v="17" dt="2022-11-01T09:18:18.251"/>
    <p1510:client id="{CC39DC89-88EE-41AC-BAF5-31DC25B009D2}" v="498" dt="2022-11-01T08:07:15.316"/>
    <p1510:client id="{F8DA1F4D-59B5-401F-B814-F82A98AC270B}" v="329" dt="2022-11-01T19:26:15.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B62B2-F293-4166-AA5D-0A15B250831B}"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EE4157A3-8C09-4954-B130-D221FB063109}">
      <dgm:prSet/>
      <dgm:spPr/>
      <dgm:t>
        <a:bodyPr/>
        <a:lstStyle/>
        <a:p>
          <a:r>
            <a:rPr lang="en-US" b="1" u="sng"/>
            <a:t>Iteration 1 (2 weeks)</a:t>
          </a:r>
        </a:p>
      </dgm:t>
    </dgm:pt>
    <dgm:pt modelId="{4DDBAEBD-57B6-42CD-9537-F8A5A94A2BB2}" type="parTrans" cxnId="{4CF0DE27-6AD0-426D-9A85-D725F98B4AE0}">
      <dgm:prSet/>
      <dgm:spPr/>
      <dgm:t>
        <a:bodyPr/>
        <a:lstStyle/>
        <a:p>
          <a:endParaRPr lang="en-US"/>
        </a:p>
      </dgm:t>
    </dgm:pt>
    <dgm:pt modelId="{64B0E032-3D70-46F9-9319-4A73877081C7}" type="sibTrans" cxnId="{4CF0DE27-6AD0-426D-9A85-D725F98B4AE0}">
      <dgm:prSet/>
      <dgm:spPr/>
      <dgm:t>
        <a:bodyPr/>
        <a:lstStyle/>
        <a:p>
          <a:endParaRPr lang="en-US"/>
        </a:p>
      </dgm:t>
    </dgm:pt>
    <dgm:pt modelId="{A11FABFA-C625-451D-BD8D-48A7A23E8BF2}">
      <dgm:prSet/>
      <dgm:spPr/>
      <dgm:t>
        <a:bodyPr/>
        <a:lstStyle/>
        <a:p>
          <a:r>
            <a:rPr lang="en-US" b="0" i="0"/>
            <a:t>Create a </a:t>
          </a:r>
          <a:r>
            <a:rPr lang="en-US" b="0" i="0">
              <a:latin typeface="Corbel" panose="020B0503020204020204"/>
            </a:rPr>
            <a:t>Skeleton</a:t>
          </a:r>
          <a:r>
            <a:rPr lang="en-US" b="0" i="0"/>
            <a:t> web application with default base-map.</a:t>
          </a:r>
          <a:endParaRPr lang="en-US"/>
        </a:p>
      </dgm:t>
    </dgm:pt>
    <dgm:pt modelId="{041BFAD1-6F4E-4846-9BF8-57F734A3EBDF}" type="parTrans" cxnId="{431132C3-D256-4B88-AE28-0519CFD14058}">
      <dgm:prSet/>
      <dgm:spPr/>
      <dgm:t>
        <a:bodyPr/>
        <a:lstStyle/>
        <a:p>
          <a:endParaRPr lang="en-US"/>
        </a:p>
      </dgm:t>
    </dgm:pt>
    <dgm:pt modelId="{1381BF8F-6E00-4A75-B325-2C4FF644F967}" type="sibTrans" cxnId="{431132C3-D256-4B88-AE28-0519CFD14058}">
      <dgm:prSet/>
      <dgm:spPr/>
      <dgm:t>
        <a:bodyPr/>
        <a:lstStyle/>
        <a:p>
          <a:endParaRPr lang="en-US"/>
        </a:p>
      </dgm:t>
    </dgm:pt>
    <dgm:pt modelId="{B0EE2794-DAC1-45A4-8063-A0D449861B3C}">
      <dgm:prSet/>
      <dgm:spPr/>
      <dgm:t>
        <a:bodyPr/>
        <a:lstStyle/>
        <a:p>
          <a:r>
            <a:rPr lang="en-US" b="0" i="0"/>
            <a:t>Explore the various types of base-map options available and create widget for user to pick appropriate base-map.</a:t>
          </a:r>
          <a:endParaRPr lang="en-US"/>
        </a:p>
      </dgm:t>
    </dgm:pt>
    <dgm:pt modelId="{E6EE9632-C3E6-4CFC-8530-0DFE33BF7C61}" type="parTrans" cxnId="{B437C685-30FE-4F65-9BB8-2DC7B9D82CA6}">
      <dgm:prSet/>
      <dgm:spPr/>
      <dgm:t>
        <a:bodyPr/>
        <a:lstStyle/>
        <a:p>
          <a:endParaRPr lang="en-US"/>
        </a:p>
      </dgm:t>
    </dgm:pt>
    <dgm:pt modelId="{136F6850-4FB9-4128-93C7-D503F7C258A1}" type="sibTrans" cxnId="{B437C685-30FE-4F65-9BB8-2DC7B9D82CA6}">
      <dgm:prSet/>
      <dgm:spPr/>
      <dgm:t>
        <a:bodyPr/>
        <a:lstStyle/>
        <a:p>
          <a:endParaRPr lang="en-US"/>
        </a:p>
      </dgm:t>
    </dgm:pt>
    <dgm:pt modelId="{B152A772-6686-44E2-B11C-C9A805062AE6}">
      <dgm:prSet/>
      <dgm:spPr/>
      <dgm:t>
        <a:bodyPr/>
        <a:lstStyle/>
        <a:p>
          <a:r>
            <a:rPr lang="en-US" b="0" i="0"/>
            <a:t>Explore the YELP search API and figure out best way to integrate it in web application.</a:t>
          </a:r>
          <a:endParaRPr lang="en-US"/>
        </a:p>
      </dgm:t>
    </dgm:pt>
    <dgm:pt modelId="{00DA642A-87A6-4E48-A2D7-E0FC279C7174}" type="parTrans" cxnId="{5536E841-0FE9-4A7F-AC78-98A800D3DDC7}">
      <dgm:prSet/>
      <dgm:spPr/>
      <dgm:t>
        <a:bodyPr/>
        <a:lstStyle/>
        <a:p>
          <a:endParaRPr lang="en-US"/>
        </a:p>
      </dgm:t>
    </dgm:pt>
    <dgm:pt modelId="{DEFF04A9-958E-4A49-9107-C3A82D97CC31}" type="sibTrans" cxnId="{5536E841-0FE9-4A7F-AC78-98A800D3DDC7}">
      <dgm:prSet/>
      <dgm:spPr/>
      <dgm:t>
        <a:bodyPr/>
        <a:lstStyle/>
        <a:p>
          <a:endParaRPr lang="en-US"/>
        </a:p>
      </dgm:t>
    </dgm:pt>
    <dgm:pt modelId="{F1009057-77A2-4FC4-9837-BD16CCB2A291}" type="pres">
      <dgm:prSet presAssocID="{420B62B2-F293-4166-AA5D-0A15B250831B}" presName="diagram" presStyleCnt="0">
        <dgm:presLayoutVars>
          <dgm:dir/>
          <dgm:resizeHandles val="exact"/>
        </dgm:presLayoutVars>
      </dgm:prSet>
      <dgm:spPr/>
    </dgm:pt>
    <dgm:pt modelId="{DCF98320-DE0B-4E85-A9E1-C56F79EE07AF}" type="pres">
      <dgm:prSet presAssocID="{EE4157A3-8C09-4954-B130-D221FB063109}" presName="node" presStyleLbl="node1" presStyleIdx="0" presStyleCnt="1">
        <dgm:presLayoutVars>
          <dgm:bulletEnabled val="1"/>
        </dgm:presLayoutVars>
      </dgm:prSet>
      <dgm:spPr/>
    </dgm:pt>
  </dgm:ptLst>
  <dgm:cxnLst>
    <dgm:cxn modelId="{94E0BD16-C95A-4CF9-AA6F-E1718FBD4694}" type="presOf" srcId="{A11FABFA-C625-451D-BD8D-48A7A23E8BF2}" destId="{DCF98320-DE0B-4E85-A9E1-C56F79EE07AF}" srcOrd="0" destOrd="1" presId="urn:microsoft.com/office/officeart/2005/8/layout/process5"/>
    <dgm:cxn modelId="{AA3F931B-D175-47F9-A57C-47A76C8B8B90}" type="presOf" srcId="{420B62B2-F293-4166-AA5D-0A15B250831B}" destId="{F1009057-77A2-4FC4-9837-BD16CCB2A291}" srcOrd="0" destOrd="0" presId="urn:microsoft.com/office/officeart/2005/8/layout/process5"/>
    <dgm:cxn modelId="{4CF0DE27-6AD0-426D-9A85-D725F98B4AE0}" srcId="{420B62B2-F293-4166-AA5D-0A15B250831B}" destId="{EE4157A3-8C09-4954-B130-D221FB063109}" srcOrd="0" destOrd="0" parTransId="{4DDBAEBD-57B6-42CD-9537-F8A5A94A2BB2}" sibTransId="{64B0E032-3D70-46F9-9319-4A73877081C7}"/>
    <dgm:cxn modelId="{5536E841-0FE9-4A7F-AC78-98A800D3DDC7}" srcId="{EE4157A3-8C09-4954-B130-D221FB063109}" destId="{B152A772-6686-44E2-B11C-C9A805062AE6}" srcOrd="2" destOrd="0" parTransId="{00DA642A-87A6-4E48-A2D7-E0FC279C7174}" sibTransId="{DEFF04A9-958E-4A49-9107-C3A82D97CC31}"/>
    <dgm:cxn modelId="{B437C685-30FE-4F65-9BB8-2DC7B9D82CA6}" srcId="{EE4157A3-8C09-4954-B130-D221FB063109}" destId="{B0EE2794-DAC1-45A4-8063-A0D449861B3C}" srcOrd="1" destOrd="0" parTransId="{E6EE9632-C3E6-4CFC-8530-0DFE33BF7C61}" sibTransId="{136F6850-4FB9-4128-93C7-D503F7C258A1}"/>
    <dgm:cxn modelId="{4FA3AA90-09A0-431F-B4DD-2DEF4A1132B5}" type="presOf" srcId="{B0EE2794-DAC1-45A4-8063-A0D449861B3C}" destId="{DCF98320-DE0B-4E85-A9E1-C56F79EE07AF}" srcOrd="0" destOrd="2" presId="urn:microsoft.com/office/officeart/2005/8/layout/process5"/>
    <dgm:cxn modelId="{431132C3-D256-4B88-AE28-0519CFD14058}" srcId="{EE4157A3-8C09-4954-B130-D221FB063109}" destId="{A11FABFA-C625-451D-BD8D-48A7A23E8BF2}" srcOrd="0" destOrd="0" parTransId="{041BFAD1-6F4E-4846-9BF8-57F734A3EBDF}" sibTransId="{1381BF8F-6E00-4A75-B325-2C4FF644F967}"/>
    <dgm:cxn modelId="{8B35FBC4-8532-4531-8919-7D1D600F1327}" type="presOf" srcId="{EE4157A3-8C09-4954-B130-D221FB063109}" destId="{DCF98320-DE0B-4E85-A9E1-C56F79EE07AF}" srcOrd="0" destOrd="0" presId="urn:microsoft.com/office/officeart/2005/8/layout/process5"/>
    <dgm:cxn modelId="{D2AF38E4-36B0-4908-8EDD-298C33A4614E}" type="presOf" srcId="{B152A772-6686-44E2-B11C-C9A805062AE6}" destId="{DCF98320-DE0B-4E85-A9E1-C56F79EE07AF}" srcOrd="0" destOrd="3" presId="urn:microsoft.com/office/officeart/2005/8/layout/process5"/>
    <dgm:cxn modelId="{0AC9EBAD-D3AB-40F6-A88B-97DD8AB49DE1}" type="presParOf" srcId="{F1009057-77A2-4FC4-9837-BD16CCB2A291}" destId="{DCF98320-DE0B-4E85-A9E1-C56F79EE07AF}"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6E9FB9-36B4-40D0-8E79-E5A34619A9B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2F87282-E0CD-48BD-9D3E-8872D9E547EA}">
      <dgm:prSet/>
      <dgm:spPr/>
      <dgm:t>
        <a:bodyPr/>
        <a:lstStyle/>
        <a:p>
          <a:pPr>
            <a:lnSpc>
              <a:spcPct val="100000"/>
            </a:lnSpc>
            <a:defRPr cap="all"/>
          </a:pPr>
          <a:r>
            <a:rPr lang="en-US" b="0" i="0"/>
            <a:t>Responsive Web application with ability for users to search required location, pick base-map of their choice and change the application settings.</a:t>
          </a:r>
          <a:endParaRPr lang="en-US"/>
        </a:p>
      </dgm:t>
    </dgm:pt>
    <dgm:pt modelId="{277128C9-0EC4-4424-840C-3EE579418D10}" type="parTrans" cxnId="{3FF31C40-1533-492E-BB62-18280042011F}">
      <dgm:prSet/>
      <dgm:spPr/>
      <dgm:t>
        <a:bodyPr/>
        <a:lstStyle/>
        <a:p>
          <a:endParaRPr lang="en-US"/>
        </a:p>
      </dgm:t>
    </dgm:pt>
    <dgm:pt modelId="{6DEA22C5-5706-4597-9B3A-656D6F595745}" type="sibTrans" cxnId="{3FF31C40-1533-492E-BB62-18280042011F}">
      <dgm:prSet/>
      <dgm:spPr/>
      <dgm:t>
        <a:bodyPr/>
        <a:lstStyle/>
        <a:p>
          <a:endParaRPr lang="en-US"/>
        </a:p>
      </dgm:t>
    </dgm:pt>
    <dgm:pt modelId="{02864A7C-1824-4C39-9D69-2ACD90EE60E7}">
      <dgm:prSet/>
      <dgm:spPr/>
      <dgm:t>
        <a:bodyPr/>
        <a:lstStyle/>
        <a:p>
          <a:pPr>
            <a:lnSpc>
              <a:spcPct val="100000"/>
            </a:lnSpc>
            <a:defRPr cap="all"/>
          </a:pPr>
          <a:r>
            <a:rPr lang="en-US" b="0" i="0"/>
            <a:t>Fully integrated YELP's Search API to query and display the search results on map.</a:t>
          </a:r>
          <a:endParaRPr lang="en-US"/>
        </a:p>
      </dgm:t>
    </dgm:pt>
    <dgm:pt modelId="{21960B1F-96E7-46C3-9359-8FFC353D06C5}" type="parTrans" cxnId="{6E667540-2D65-4A6A-9AA6-FEF40D38524B}">
      <dgm:prSet/>
      <dgm:spPr/>
      <dgm:t>
        <a:bodyPr/>
        <a:lstStyle/>
        <a:p>
          <a:endParaRPr lang="en-US"/>
        </a:p>
      </dgm:t>
    </dgm:pt>
    <dgm:pt modelId="{BDCAF78F-6053-49D4-8206-AB700F4AD72D}" type="sibTrans" cxnId="{6E667540-2D65-4A6A-9AA6-FEF40D38524B}">
      <dgm:prSet/>
      <dgm:spPr/>
      <dgm:t>
        <a:bodyPr/>
        <a:lstStyle/>
        <a:p>
          <a:endParaRPr lang="en-US"/>
        </a:p>
      </dgm:t>
    </dgm:pt>
    <dgm:pt modelId="{C67F6475-FC72-4982-9EAA-95F7540A633A}">
      <dgm:prSet/>
      <dgm:spPr/>
      <dgm:t>
        <a:bodyPr/>
        <a:lstStyle/>
        <a:p>
          <a:pPr>
            <a:lnSpc>
              <a:spcPct val="100000"/>
            </a:lnSpc>
            <a:defRPr cap="all"/>
          </a:pPr>
          <a:r>
            <a:rPr lang="en-US" b="0" i="0"/>
            <a:t>Designed backend database to store information related to usage of website/application.</a:t>
          </a:r>
          <a:endParaRPr lang="en-US"/>
        </a:p>
      </dgm:t>
    </dgm:pt>
    <dgm:pt modelId="{F8CA5B26-55B6-4799-B748-E6834A0A87AF}" type="parTrans" cxnId="{181CFB06-53B0-442C-AF2C-5E42DDFABE27}">
      <dgm:prSet/>
      <dgm:spPr/>
      <dgm:t>
        <a:bodyPr/>
        <a:lstStyle/>
        <a:p>
          <a:endParaRPr lang="en-US"/>
        </a:p>
      </dgm:t>
    </dgm:pt>
    <dgm:pt modelId="{38F0D5C7-A5BD-4715-AC38-A4FFDD142863}" type="sibTrans" cxnId="{181CFB06-53B0-442C-AF2C-5E42DDFABE27}">
      <dgm:prSet/>
      <dgm:spPr/>
      <dgm:t>
        <a:bodyPr/>
        <a:lstStyle/>
        <a:p>
          <a:endParaRPr lang="en-US"/>
        </a:p>
      </dgm:t>
    </dgm:pt>
    <dgm:pt modelId="{F4805D5B-61DC-463C-86F5-D329509950E6}" type="pres">
      <dgm:prSet presAssocID="{B76E9FB9-36B4-40D0-8E79-E5A34619A9B2}" presName="root" presStyleCnt="0">
        <dgm:presLayoutVars>
          <dgm:dir/>
          <dgm:resizeHandles val="exact"/>
        </dgm:presLayoutVars>
      </dgm:prSet>
      <dgm:spPr/>
    </dgm:pt>
    <dgm:pt modelId="{C312400C-438B-4BEB-BE0B-6376B98D44D7}" type="pres">
      <dgm:prSet presAssocID="{C2F87282-E0CD-48BD-9D3E-8872D9E547EA}" presName="compNode" presStyleCnt="0"/>
      <dgm:spPr/>
    </dgm:pt>
    <dgm:pt modelId="{38550F53-D665-40D1-887A-E3F098B96E48}" type="pres">
      <dgm:prSet presAssocID="{C2F87282-E0CD-48BD-9D3E-8872D9E547EA}" presName="iconBgRect" presStyleLbl="bgShp" presStyleIdx="0" presStyleCnt="3"/>
      <dgm:spPr/>
    </dgm:pt>
    <dgm:pt modelId="{4BAD5720-6828-4AC3-B9A6-B05F8D2DBCA4}" type="pres">
      <dgm:prSet presAssocID="{C2F87282-E0CD-48BD-9D3E-8872D9E547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88259019-29E3-41CC-A61E-F04335103538}" type="pres">
      <dgm:prSet presAssocID="{C2F87282-E0CD-48BD-9D3E-8872D9E547EA}" presName="spaceRect" presStyleCnt="0"/>
      <dgm:spPr/>
    </dgm:pt>
    <dgm:pt modelId="{C6BAA26B-E2C8-4DF3-8D64-67B55DCBEB83}" type="pres">
      <dgm:prSet presAssocID="{C2F87282-E0CD-48BD-9D3E-8872D9E547EA}" presName="textRect" presStyleLbl="revTx" presStyleIdx="0" presStyleCnt="3">
        <dgm:presLayoutVars>
          <dgm:chMax val="1"/>
          <dgm:chPref val="1"/>
        </dgm:presLayoutVars>
      </dgm:prSet>
      <dgm:spPr/>
    </dgm:pt>
    <dgm:pt modelId="{B2366427-45A8-468B-A13B-16D786FBF471}" type="pres">
      <dgm:prSet presAssocID="{6DEA22C5-5706-4597-9B3A-656D6F595745}" presName="sibTrans" presStyleCnt="0"/>
      <dgm:spPr/>
    </dgm:pt>
    <dgm:pt modelId="{1E53D157-B985-42C6-A8BB-B7EF2E764F4E}" type="pres">
      <dgm:prSet presAssocID="{02864A7C-1824-4C39-9D69-2ACD90EE60E7}" presName="compNode" presStyleCnt="0"/>
      <dgm:spPr/>
    </dgm:pt>
    <dgm:pt modelId="{2813F2D5-C575-46BD-8E83-9E21B9D159AC}" type="pres">
      <dgm:prSet presAssocID="{02864A7C-1824-4C39-9D69-2ACD90EE60E7}" presName="iconBgRect" presStyleLbl="bgShp" presStyleIdx="1" presStyleCnt="3"/>
      <dgm:spPr/>
    </dgm:pt>
    <dgm:pt modelId="{CDED9F88-7C43-4E66-BBF8-B1237EB5BC9E}" type="pres">
      <dgm:prSet presAssocID="{02864A7C-1824-4C39-9D69-2ACD90EE60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93F29EC8-311F-4DA8-92DE-0563074D85FE}" type="pres">
      <dgm:prSet presAssocID="{02864A7C-1824-4C39-9D69-2ACD90EE60E7}" presName="spaceRect" presStyleCnt="0"/>
      <dgm:spPr/>
    </dgm:pt>
    <dgm:pt modelId="{92530C85-251D-42D0-8DCA-AC144BF0121C}" type="pres">
      <dgm:prSet presAssocID="{02864A7C-1824-4C39-9D69-2ACD90EE60E7}" presName="textRect" presStyleLbl="revTx" presStyleIdx="1" presStyleCnt="3">
        <dgm:presLayoutVars>
          <dgm:chMax val="1"/>
          <dgm:chPref val="1"/>
        </dgm:presLayoutVars>
      </dgm:prSet>
      <dgm:spPr/>
    </dgm:pt>
    <dgm:pt modelId="{ECAAB541-3241-4A62-A174-1D94C339AF7D}" type="pres">
      <dgm:prSet presAssocID="{BDCAF78F-6053-49D4-8206-AB700F4AD72D}" presName="sibTrans" presStyleCnt="0"/>
      <dgm:spPr/>
    </dgm:pt>
    <dgm:pt modelId="{4C12F469-7011-4C57-8D65-46B803F52ADD}" type="pres">
      <dgm:prSet presAssocID="{C67F6475-FC72-4982-9EAA-95F7540A633A}" presName="compNode" presStyleCnt="0"/>
      <dgm:spPr/>
    </dgm:pt>
    <dgm:pt modelId="{A03E930A-EE56-4CD7-8D7F-3893B3675B69}" type="pres">
      <dgm:prSet presAssocID="{C67F6475-FC72-4982-9EAA-95F7540A633A}" presName="iconBgRect" presStyleLbl="bgShp" presStyleIdx="2" presStyleCnt="3"/>
      <dgm:spPr/>
    </dgm:pt>
    <dgm:pt modelId="{A3ECF694-2DA3-4ED8-B914-8F0F8CA2B603}" type="pres">
      <dgm:prSet presAssocID="{C67F6475-FC72-4982-9EAA-95F7540A63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1BFD6445-1635-4FA9-836E-D85E933AF493}" type="pres">
      <dgm:prSet presAssocID="{C67F6475-FC72-4982-9EAA-95F7540A633A}" presName="spaceRect" presStyleCnt="0"/>
      <dgm:spPr/>
    </dgm:pt>
    <dgm:pt modelId="{E01FF4B8-F272-47E7-AF26-0BC40FEEAA25}" type="pres">
      <dgm:prSet presAssocID="{C67F6475-FC72-4982-9EAA-95F7540A633A}" presName="textRect" presStyleLbl="revTx" presStyleIdx="2" presStyleCnt="3">
        <dgm:presLayoutVars>
          <dgm:chMax val="1"/>
          <dgm:chPref val="1"/>
        </dgm:presLayoutVars>
      </dgm:prSet>
      <dgm:spPr/>
    </dgm:pt>
  </dgm:ptLst>
  <dgm:cxnLst>
    <dgm:cxn modelId="{181CFB06-53B0-442C-AF2C-5E42DDFABE27}" srcId="{B76E9FB9-36B4-40D0-8E79-E5A34619A9B2}" destId="{C67F6475-FC72-4982-9EAA-95F7540A633A}" srcOrd="2" destOrd="0" parTransId="{F8CA5B26-55B6-4799-B748-E6834A0A87AF}" sibTransId="{38F0D5C7-A5BD-4715-AC38-A4FFDD142863}"/>
    <dgm:cxn modelId="{B0BFB625-092D-4739-92B5-EAF20286399D}" type="presOf" srcId="{02864A7C-1824-4C39-9D69-2ACD90EE60E7}" destId="{92530C85-251D-42D0-8DCA-AC144BF0121C}" srcOrd="0" destOrd="0" presId="urn:microsoft.com/office/officeart/2018/5/layout/IconCircleLabelList"/>
    <dgm:cxn modelId="{3FF31C40-1533-492E-BB62-18280042011F}" srcId="{B76E9FB9-36B4-40D0-8E79-E5A34619A9B2}" destId="{C2F87282-E0CD-48BD-9D3E-8872D9E547EA}" srcOrd="0" destOrd="0" parTransId="{277128C9-0EC4-4424-840C-3EE579418D10}" sibTransId="{6DEA22C5-5706-4597-9B3A-656D6F595745}"/>
    <dgm:cxn modelId="{6E667540-2D65-4A6A-9AA6-FEF40D38524B}" srcId="{B76E9FB9-36B4-40D0-8E79-E5A34619A9B2}" destId="{02864A7C-1824-4C39-9D69-2ACD90EE60E7}" srcOrd="1" destOrd="0" parTransId="{21960B1F-96E7-46C3-9359-8FFC353D06C5}" sibTransId="{BDCAF78F-6053-49D4-8206-AB700F4AD72D}"/>
    <dgm:cxn modelId="{09671F6B-5274-4092-8E98-388F1B4B9BB7}" type="presOf" srcId="{B76E9FB9-36B4-40D0-8E79-E5A34619A9B2}" destId="{F4805D5B-61DC-463C-86F5-D329509950E6}" srcOrd="0" destOrd="0" presId="urn:microsoft.com/office/officeart/2018/5/layout/IconCircleLabelList"/>
    <dgm:cxn modelId="{16547671-58D0-4D7C-AB26-B415A8ABA855}" type="presOf" srcId="{C2F87282-E0CD-48BD-9D3E-8872D9E547EA}" destId="{C6BAA26B-E2C8-4DF3-8D64-67B55DCBEB83}" srcOrd="0" destOrd="0" presId="urn:microsoft.com/office/officeart/2018/5/layout/IconCircleLabelList"/>
    <dgm:cxn modelId="{6F8B659E-A54E-4B71-9E5C-1D137D2CF205}" type="presOf" srcId="{C67F6475-FC72-4982-9EAA-95F7540A633A}" destId="{E01FF4B8-F272-47E7-AF26-0BC40FEEAA25}" srcOrd="0" destOrd="0" presId="urn:microsoft.com/office/officeart/2018/5/layout/IconCircleLabelList"/>
    <dgm:cxn modelId="{B3D6D28E-23E9-4A62-8091-31748C07AAD5}" type="presParOf" srcId="{F4805D5B-61DC-463C-86F5-D329509950E6}" destId="{C312400C-438B-4BEB-BE0B-6376B98D44D7}" srcOrd="0" destOrd="0" presId="urn:microsoft.com/office/officeart/2018/5/layout/IconCircleLabelList"/>
    <dgm:cxn modelId="{4D5213CD-035F-4434-83F9-9F158D7E934D}" type="presParOf" srcId="{C312400C-438B-4BEB-BE0B-6376B98D44D7}" destId="{38550F53-D665-40D1-887A-E3F098B96E48}" srcOrd="0" destOrd="0" presId="urn:microsoft.com/office/officeart/2018/5/layout/IconCircleLabelList"/>
    <dgm:cxn modelId="{DED69A91-F2A8-4B51-99C5-0C00FFA193DE}" type="presParOf" srcId="{C312400C-438B-4BEB-BE0B-6376B98D44D7}" destId="{4BAD5720-6828-4AC3-B9A6-B05F8D2DBCA4}" srcOrd="1" destOrd="0" presId="urn:microsoft.com/office/officeart/2018/5/layout/IconCircleLabelList"/>
    <dgm:cxn modelId="{63BFFB17-5D92-46B3-849B-7C6DA397D51D}" type="presParOf" srcId="{C312400C-438B-4BEB-BE0B-6376B98D44D7}" destId="{88259019-29E3-41CC-A61E-F04335103538}" srcOrd="2" destOrd="0" presId="urn:microsoft.com/office/officeart/2018/5/layout/IconCircleLabelList"/>
    <dgm:cxn modelId="{6B81D747-C6F5-4951-86FF-2157125E4D8A}" type="presParOf" srcId="{C312400C-438B-4BEB-BE0B-6376B98D44D7}" destId="{C6BAA26B-E2C8-4DF3-8D64-67B55DCBEB83}" srcOrd="3" destOrd="0" presId="urn:microsoft.com/office/officeart/2018/5/layout/IconCircleLabelList"/>
    <dgm:cxn modelId="{C9BAD196-08FB-4B5E-A8B1-51180B65C310}" type="presParOf" srcId="{F4805D5B-61DC-463C-86F5-D329509950E6}" destId="{B2366427-45A8-468B-A13B-16D786FBF471}" srcOrd="1" destOrd="0" presId="urn:microsoft.com/office/officeart/2018/5/layout/IconCircleLabelList"/>
    <dgm:cxn modelId="{515284B4-8BCE-4B53-9597-052A22DF3777}" type="presParOf" srcId="{F4805D5B-61DC-463C-86F5-D329509950E6}" destId="{1E53D157-B985-42C6-A8BB-B7EF2E764F4E}" srcOrd="2" destOrd="0" presId="urn:microsoft.com/office/officeart/2018/5/layout/IconCircleLabelList"/>
    <dgm:cxn modelId="{905B326D-5DF3-4C12-8D4A-545EE417F251}" type="presParOf" srcId="{1E53D157-B985-42C6-A8BB-B7EF2E764F4E}" destId="{2813F2D5-C575-46BD-8E83-9E21B9D159AC}" srcOrd="0" destOrd="0" presId="urn:microsoft.com/office/officeart/2018/5/layout/IconCircleLabelList"/>
    <dgm:cxn modelId="{57896AE8-8BCE-40B9-9620-F0355F53593B}" type="presParOf" srcId="{1E53D157-B985-42C6-A8BB-B7EF2E764F4E}" destId="{CDED9F88-7C43-4E66-BBF8-B1237EB5BC9E}" srcOrd="1" destOrd="0" presId="urn:microsoft.com/office/officeart/2018/5/layout/IconCircleLabelList"/>
    <dgm:cxn modelId="{97ED43CE-DB7B-4DF6-BE74-F7B8353807C1}" type="presParOf" srcId="{1E53D157-B985-42C6-A8BB-B7EF2E764F4E}" destId="{93F29EC8-311F-4DA8-92DE-0563074D85FE}" srcOrd="2" destOrd="0" presId="urn:microsoft.com/office/officeart/2018/5/layout/IconCircleLabelList"/>
    <dgm:cxn modelId="{1EBCD741-454F-4B0B-8D13-4FC834C75042}" type="presParOf" srcId="{1E53D157-B985-42C6-A8BB-B7EF2E764F4E}" destId="{92530C85-251D-42D0-8DCA-AC144BF0121C}" srcOrd="3" destOrd="0" presId="urn:microsoft.com/office/officeart/2018/5/layout/IconCircleLabelList"/>
    <dgm:cxn modelId="{E76733B0-DB0F-4A80-9722-9AF6164AD072}" type="presParOf" srcId="{F4805D5B-61DC-463C-86F5-D329509950E6}" destId="{ECAAB541-3241-4A62-A174-1D94C339AF7D}" srcOrd="3" destOrd="0" presId="urn:microsoft.com/office/officeart/2018/5/layout/IconCircleLabelList"/>
    <dgm:cxn modelId="{5E1FF1EA-1601-4394-9449-E0CD55033286}" type="presParOf" srcId="{F4805D5B-61DC-463C-86F5-D329509950E6}" destId="{4C12F469-7011-4C57-8D65-46B803F52ADD}" srcOrd="4" destOrd="0" presId="urn:microsoft.com/office/officeart/2018/5/layout/IconCircleLabelList"/>
    <dgm:cxn modelId="{A87A63C8-FAD8-4538-8709-F729810BB973}" type="presParOf" srcId="{4C12F469-7011-4C57-8D65-46B803F52ADD}" destId="{A03E930A-EE56-4CD7-8D7F-3893B3675B69}" srcOrd="0" destOrd="0" presId="urn:microsoft.com/office/officeart/2018/5/layout/IconCircleLabelList"/>
    <dgm:cxn modelId="{65AACDFB-5FB4-4A7F-890D-AD6E2A467D2B}" type="presParOf" srcId="{4C12F469-7011-4C57-8D65-46B803F52ADD}" destId="{A3ECF694-2DA3-4ED8-B914-8F0F8CA2B603}" srcOrd="1" destOrd="0" presId="urn:microsoft.com/office/officeart/2018/5/layout/IconCircleLabelList"/>
    <dgm:cxn modelId="{527ACFE7-1090-4076-B843-5776C4A9EB5A}" type="presParOf" srcId="{4C12F469-7011-4C57-8D65-46B803F52ADD}" destId="{1BFD6445-1635-4FA9-836E-D85E933AF493}" srcOrd="2" destOrd="0" presId="urn:microsoft.com/office/officeart/2018/5/layout/IconCircleLabelList"/>
    <dgm:cxn modelId="{EE44C264-00CE-49AE-93E6-D1236121C96D}" type="presParOf" srcId="{4C12F469-7011-4C57-8D65-46B803F52ADD}" destId="{E01FF4B8-F272-47E7-AF26-0BC40FEEAA2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D7A7C-097F-49F1-BCE2-FA13FA932E68}"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9AEB871E-C5E3-4A7F-9840-42293CC28EA8}">
      <dgm:prSet/>
      <dgm:spPr/>
      <dgm:t>
        <a:bodyPr/>
        <a:lstStyle/>
        <a:p>
          <a:r>
            <a:rPr lang="en-US" b="0" i="0">
              <a:latin typeface="Calibri"/>
              <a:cs typeface="Calibri"/>
            </a:rPr>
            <a:t>Add search widget in web application so that user can search area if interest.</a:t>
          </a:r>
          <a:endParaRPr lang="en-US" b="0">
            <a:latin typeface="Calibri"/>
            <a:cs typeface="Calibri"/>
          </a:endParaRPr>
        </a:p>
      </dgm:t>
    </dgm:pt>
    <dgm:pt modelId="{FCFF2103-23C0-490B-A19A-58C20FCB5B17}" type="parTrans" cxnId="{FE3934AE-87CD-49D9-ABEA-C18F1BADE74C}">
      <dgm:prSet/>
      <dgm:spPr/>
      <dgm:t>
        <a:bodyPr/>
        <a:lstStyle/>
        <a:p>
          <a:endParaRPr lang="en-US"/>
        </a:p>
      </dgm:t>
    </dgm:pt>
    <dgm:pt modelId="{DFDB6687-A3A0-4A18-A540-BBC8465574EB}" type="sibTrans" cxnId="{FE3934AE-87CD-49D9-ABEA-C18F1BADE74C}">
      <dgm:prSet phldrT="1" phldr="0"/>
      <dgm:spPr/>
      <dgm:t>
        <a:bodyPr/>
        <a:lstStyle/>
        <a:p>
          <a:r>
            <a:rPr lang="en-US"/>
            <a:t>1</a:t>
          </a:r>
        </a:p>
      </dgm:t>
    </dgm:pt>
    <dgm:pt modelId="{8AFCF0E9-AC87-48C9-9871-6A3BD65163A7}">
      <dgm:prSet/>
      <dgm:spPr/>
      <dgm:t>
        <a:bodyPr/>
        <a:lstStyle/>
        <a:p>
          <a:r>
            <a:rPr lang="en-US" b="0" i="0">
              <a:latin typeface="Calibri"/>
              <a:cs typeface="Calibri"/>
            </a:rPr>
            <a:t>Explore the various HTML frameworks for web responsive design and implemented it in website/application.</a:t>
          </a:r>
          <a:endParaRPr lang="en-US">
            <a:latin typeface="Calibri"/>
            <a:cs typeface="Calibri"/>
          </a:endParaRPr>
        </a:p>
      </dgm:t>
    </dgm:pt>
    <dgm:pt modelId="{18EB7AE0-D89A-4CDC-82C2-DC1F3DCEA9F6}" type="parTrans" cxnId="{BADA2513-5BBC-41E0-83F8-1EB38DBCF95C}">
      <dgm:prSet/>
      <dgm:spPr/>
      <dgm:t>
        <a:bodyPr/>
        <a:lstStyle/>
        <a:p>
          <a:endParaRPr lang="en-US"/>
        </a:p>
      </dgm:t>
    </dgm:pt>
    <dgm:pt modelId="{EF29E899-7C4F-48FC-A03D-D17B878F9080}" type="sibTrans" cxnId="{BADA2513-5BBC-41E0-83F8-1EB38DBCF95C}">
      <dgm:prSet phldrT="2" phldr="0"/>
      <dgm:spPr/>
      <dgm:t>
        <a:bodyPr/>
        <a:lstStyle/>
        <a:p>
          <a:r>
            <a:rPr lang="en-US"/>
            <a:t>2</a:t>
          </a:r>
        </a:p>
      </dgm:t>
    </dgm:pt>
    <dgm:pt modelId="{4655C760-7E20-4556-AF92-8F6ABC3DADAF}">
      <dgm:prSet/>
      <dgm:spPr/>
      <dgm:t>
        <a:bodyPr/>
        <a:lstStyle/>
        <a:p>
          <a:r>
            <a:rPr lang="en-US" b="0" i="0">
              <a:latin typeface="Calibri"/>
              <a:cs typeface="Calibri"/>
            </a:rPr>
            <a:t>Give an option for user to change website/application settings.</a:t>
          </a:r>
          <a:endParaRPr lang="en-US">
            <a:latin typeface="Calibri"/>
            <a:cs typeface="Calibri"/>
          </a:endParaRPr>
        </a:p>
      </dgm:t>
    </dgm:pt>
    <dgm:pt modelId="{C10E34AD-AD1A-4017-B09D-3C9BD6EE4B6C}" type="parTrans" cxnId="{D403CA53-C02A-42BB-9BE3-536D4DCD1EDF}">
      <dgm:prSet/>
      <dgm:spPr/>
      <dgm:t>
        <a:bodyPr/>
        <a:lstStyle/>
        <a:p>
          <a:endParaRPr lang="en-US"/>
        </a:p>
      </dgm:t>
    </dgm:pt>
    <dgm:pt modelId="{050AA78C-4B25-4CC1-9B23-B29BFE5BEB24}" type="sibTrans" cxnId="{D403CA53-C02A-42BB-9BE3-536D4DCD1EDF}">
      <dgm:prSet phldrT="3" phldr="0"/>
      <dgm:spPr/>
      <dgm:t>
        <a:bodyPr/>
        <a:lstStyle/>
        <a:p>
          <a:r>
            <a:rPr lang="en-US"/>
            <a:t>3</a:t>
          </a:r>
        </a:p>
      </dgm:t>
    </dgm:pt>
    <dgm:pt modelId="{69F47295-B6A2-4D8A-A90D-C3AAD9304D0C}">
      <dgm:prSet/>
      <dgm:spPr/>
      <dgm:t>
        <a:bodyPr/>
        <a:lstStyle/>
        <a:p>
          <a:r>
            <a:rPr lang="en-US" b="0" i="0">
              <a:latin typeface="Calibri"/>
              <a:cs typeface="Calibri"/>
            </a:rPr>
            <a:t>Design the widget in web application with appropriate options for user to select categories.</a:t>
          </a:r>
          <a:endParaRPr lang="en-US">
            <a:latin typeface="Calibri"/>
            <a:cs typeface="Calibri"/>
          </a:endParaRPr>
        </a:p>
      </dgm:t>
    </dgm:pt>
    <dgm:pt modelId="{3B57F3ED-1D35-4C10-AF12-EC176DA48A05}" type="parTrans" cxnId="{F1FCC961-DE0D-4D60-B439-FF0A62B0EC43}">
      <dgm:prSet/>
      <dgm:spPr/>
      <dgm:t>
        <a:bodyPr/>
        <a:lstStyle/>
        <a:p>
          <a:endParaRPr lang="en-US"/>
        </a:p>
      </dgm:t>
    </dgm:pt>
    <dgm:pt modelId="{831EB3FF-4D22-40DD-B880-4D528A84AB6C}" type="sibTrans" cxnId="{F1FCC961-DE0D-4D60-B439-FF0A62B0EC43}">
      <dgm:prSet phldrT="4" phldr="0"/>
      <dgm:spPr/>
      <dgm:t>
        <a:bodyPr/>
        <a:lstStyle/>
        <a:p>
          <a:r>
            <a:rPr lang="en-US"/>
            <a:t>4</a:t>
          </a:r>
        </a:p>
      </dgm:t>
    </dgm:pt>
    <dgm:pt modelId="{5ABA836E-25DB-4CAC-A8CC-970A8CAA7910}">
      <dgm:prSet/>
      <dgm:spPr/>
      <dgm:t>
        <a:bodyPr/>
        <a:lstStyle/>
        <a:p>
          <a:r>
            <a:rPr lang="en-US" b="0" i="0">
              <a:latin typeface="Calibri"/>
              <a:cs typeface="Calibri"/>
            </a:rPr>
            <a:t>Integrate the YELP’s search API with above widget to query results based on user selection.</a:t>
          </a:r>
          <a:endParaRPr lang="en-US">
            <a:latin typeface="Calibri"/>
            <a:cs typeface="Calibri"/>
          </a:endParaRPr>
        </a:p>
      </dgm:t>
    </dgm:pt>
    <dgm:pt modelId="{C96FE4F2-A2E8-4534-938A-82FE1212D547}" type="parTrans" cxnId="{031C3E41-3B7B-452E-9E47-C51F01281DEC}">
      <dgm:prSet/>
      <dgm:spPr/>
      <dgm:t>
        <a:bodyPr/>
        <a:lstStyle/>
        <a:p>
          <a:endParaRPr lang="en-US"/>
        </a:p>
      </dgm:t>
    </dgm:pt>
    <dgm:pt modelId="{3C7C5076-BE7D-489B-9C8B-D712D7F97C7C}" type="sibTrans" cxnId="{031C3E41-3B7B-452E-9E47-C51F01281DEC}">
      <dgm:prSet phldrT="5" phldr="0"/>
      <dgm:spPr/>
      <dgm:t>
        <a:bodyPr/>
        <a:lstStyle/>
        <a:p>
          <a:r>
            <a:rPr lang="en-US"/>
            <a:t>5</a:t>
          </a:r>
        </a:p>
      </dgm:t>
    </dgm:pt>
    <dgm:pt modelId="{3EA57657-532F-4EA7-BFE9-F3085CC5D229}">
      <dgm:prSet/>
      <dgm:spPr/>
      <dgm:t>
        <a:bodyPr/>
        <a:lstStyle/>
        <a:p>
          <a:r>
            <a:rPr lang="en-US" b="0" i="0">
              <a:latin typeface="Calibri"/>
              <a:cs typeface="Calibri"/>
            </a:rPr>
            <a:t>Display all search results on map and zoom the map to search results.</a:t>
          </a:r>
          <a:endParaRPr lang="en-US">
            <a:latin typeface="Calibri"/>
            <a:cs typeface="Calibri"/>
          </a:endParaRPr>
        </a:p>
      </dgm:t>
    </dgm:pt>
    <dgm:pt modelId="{586F7668-5C6E-4041-B283-690530E12565}" type="parTrans" cxnId="{7806ABC6-391E-4550-9D0A-DEC931764E1E}">
      <dgm:prSet/>
      <dgm:spPr/>
      <dgm:t>
        <a:bodyPr/>
        <a:lstStyle/>
        <a:p>
          <a:endParaRPr lang="en-US"/>
        </a:p>
      </dgm:t>
    </dgm:pt>
    <dgm:pt modelId="{0BB250FC-44A6-448E-ACEC-D5AF925F0BFC}" type="sibTrans" cxnId="{7806ABC6-391E-4550-9D0A-DEC931764E1E}">
      <dgm:prSet phldrT="6" phldr="0"/>
      <dgm:spPr/>
      <dgm:t>
        <a:bodyPr/>
        <a:lstStyle/>
        <a:p>
          <a:r>
            <a:rPr lang="en-US"/>
            <a:t>6</a:t>
          </a:r>
        </a:p>
      </dgm:t>
    </dgm:pt>
    <dgm:pt modelId="{C9B3A16D-752A-465C-B37E-06DCAE545D3E}" type="pres">
      <dgm:prSet presAssocID="{6C5D7A7C-097F-49F1-BCE2-FA13FA932E68}" presName="linearFlow" presStyleCnt="0">
        <dgm:presLayoutVars>
          <dgm:dir/>
          <dgm:animLvl val="lvl"/>
          <dgm:resizeHandles val="exact"/>
        </dgm:presLayoutVars>
      </dgm:prSet>
      <dgm:spPr/>
    </dgm:pt>
    <dgm:pt modelId="{21F5BC7A-4DAA-4916-A649-E0851AF7CF87}" type="pres">
      <dgm:prSet presAssocID="{9AEB871E-C5E3-4A7F-9840-42293CC28EA8}" presName="compositeNode" presStyleCnt="0"/>
      <dgm:spPr/>
    </dgm:pt>
    <dgm:pt modelId="{18396D63-AFF0-4C2B-947D-4D73427D7478}" type="pres">
      <dgm:prSet presAssocID="{9AEB871E-C5E3-4A7F-9840-42293CC28EA8}" presName="parTx" presStyleLbl="node1" presStyleIdx="0" presStyleCnt="0">
        <dgm:presLayoutVars>
          <dgm:chMax val="0"/>
          <dgm:chPref val="0"/>
          <dgm:bulletEnabled val="1"/>
        </dgm:presLayoutVars>
      </dgm:prSet>
      <dgm:spPr/>
    </dgm:pt>
    <dgm:pt modelId="{99109BF8-A303-463D-A2A4-BD102A9E9DAB}" type="pres">
      <dgm:prSet presAssocID="{9AEB871E-C5E3-4A7F-9840-42293CC28EA8}" presName="parSh" presStyleCnt="0"/>
      <dgm:spPr/>
    </dgm:pt>
    <dgm:pt modelId="{DE5241E5-C2F6-4F07-9A9B-AF88588F173F}" type="pres">
      <dgm:prSet presAssocID="{9AEB871E-C5E3-4A7F-9840-42293CC28EA8}" presName="lineNode" presStyleLbl="alignAccFollowNode1" presStyleIdx="0" presStyleCnt="18"/>
      <dgm:spPr/>
    </dgm:pt>
    <dgm:pt modelId="{BBC145C6-F5F1-43E1-864D-8495F10F69F6}" type="pres">
      <dgm:prSet presAssocID="{9AEB871E-C5E3-4A7F-9840-42293CC28EA8}" presName="lineArrowNode" presStyleLbl="alignAccFollowNode1" presStyleIdx="1" presStyleCnt="18"/>
      <dgm:spPr/>
    </dgm:pt>
    <dgm:pt modelId="{C2884486-5792-4D3A-B62B-6449693B2652}" type="pres">
      <dgm:prSet presAssocID="{DFDB6687-A3A0-4A18-A540-BBC8465574EB}" presName="sibTransNodeCircle" presStyleLbl="alignNode1" presStyleIdx="0" presStyleCnt="6">
        <dgm:presLayoutVars>
          <dgm:chMax val="0"/>
          <dgm:bulletEnabled/>
        </dgm:presLayoutVars>
      </dgm:prSet>
      <dgm:spPr/>
    </dgm:pt>
    <dgm:pt modelId="{7D9EA15B-A6CD-4E72-A415-1D517A889BD1}" type="pres">
      <dgm:prSet presAssocID="{DFDB6687-A3A0-4A18-A540-BBC8465574EB}" presName="spacerBetweenCircleAndCallout" presStyleCnt="0">
        <dgm:presLayoutVars/>
      </dgm:prSet>
      <dgm:spPr/>
    </dgm:pt>
    <dgm:pt modelId="{CE7C80F2-5ED7-4B5B-9492-FD653C72212D}" type="pres">
      <dgm:prSet presAssocID="{9AEB871E-C5E3-4A7F-9840-42293CC28EA8}" presName="nodeText" presStyleLbl="alignAccFollowNode1" presStyleIdx="2" presStyleCnt="18">
        <dgm:presLayoutVars>
          <dgm:bulletEnabled val="1"/>
        </dgm:presLayoutVars>
      </dgm:prSet>
      <dgm:spPr/>
    </dgm:pt>
    <dgm:pt modelId="{9FA71171-5FE7-4A4B-B7F1-9948A220C6E2}" type="pres">
      <dgm:prSet presAssocID="{DFDB6687-A3A0-4A18-A540-BBC8465574EB}" presName="sibTransComposite" presStyleCnt="0"/>
      <dgm:spPr/>
    </dgm:pt>
    <dgm:pt modelId="{BD825F38-776B-4FFE-9F6B-32435CB95055}" type="pres">
      <dgm:prSet presAssocID="{8AFCF0E9-AC87-48C9-9871-6A3BD65163A7}" presName="compositeNode" presStyleCnt="0"/>
      <dgm:spPr/>
    </dgm:pt>
    <dgm:pt modelId="{3ADE836E-428B-45BE-AC2A-1B84EC44CC7F}" type="pres">
      <dgm:prSet presAssocID="{8AFCF0E9-AC87-48C9-9871-6A3BD65163A7}" presName="parTx" presStyleLbl="node1" presStyleIdx="0" presStyleCnt="0">
        <dgm:presLayoutVars>
          <dgm:chMax val="0"/>
          <dgm:chPref val="0"/>
          <dgm:bulletEnabled val="1"/>
        </dgm:presLayoutVars>
      </dgm:prSet>
      <dgm:spPr/>
    </dgm:pt>
    <dgm:pt modelId="{25BDF876-A431-49B3-B9EC-4F54EBC4B35A}" type="pres">
      <dgm:prSet presAssocID="{8AFCF0E9-AC87-48C9-9871-6A3BD65163A7}" presName="parSh" presStyleCnt="0"/>
      <dgm:spPr/>
    </dgm:pt>
    <dgm:pt modelId="{1EED86CA-B1E5-4D50-AF8C-D6E02F51081F}" type="pres">
      <dgm:prSet presAssocID="{8AFCF0E9-AC87-48C9-9871-6A3BD65163A7}" presName="lineNode" presStyleLbl="alignAccFollowNode1" presStyleIdx="3" presStyleCnt="18"/>
      <dgm:spPr/>
    </dgm:pt>
    <dgm:pt modelId="{0B80775B-4AA9-496C-A764-8EAB35AB8007}" type="pres">
      <dgm:prSet presAssocID="{8AFCF0E9-AC87-48C9-9871-6A3BD65163A7}" presName="lineArrowNode" presStyleLbl="alignAccFollowNode1" presStyleIdx="4" presStyleCnt="18"/>
      <dgm:spPr/>
    </dgm:pt>
    <dgm:pt modelId="{A7A572C9-3ABC-4C7A-AA84-856D64CFDEDD}" type="pres">
      <dgm:prSet presAssocID="{EF29E899-7C4F-48FC-A03D-D17B878F9080}" presName="sibTransNodeCircle" presStyleLbl="alignNode1" presStyleIdx="1" presStyleCnt="6">
        <dgm:presLayoutVars>
          <dgm:chMax val="0"/>
          <dgm:bulletEnabled/>
        </dgm:presLayoutVars>
      </dgm:prSet>
      <dgm:spPr/>
    </dgm:pt>
    <dgm:pt modelId="{D9FBCEBA-6BA1-4E69-AC51-2DCCA529B2F0}" type="pres">
      <dgm:prSet presAssocID="{EF29E899-7C4F-48FC-A03D-D17B878F9080}" presName="spacerBetweenCircleAndCallout" presStyleCnt="0">
        <dgm:presLayoutVars/>
      </dgm:prSet>
      <dgm:spPr/>
    </dgm:pt>
    <dgm:pt modelId="{F11AB684-1F77-43FA-A68F-F1B08D731DF9}" type="pres">
      <dgm:prSet presAssocID="{8AFCF0E9-AC87-48C9-9871-6A3BD65163A7}" presName="nodeText" presStyleLbl="alignAccFollowNode1" presStyleIdx="5" presStyleCnt="18">
        <dgm:presLayoutVars>
          <dgm:bulletEnabled val="1"/>
        </dgm:presLayoutVars>
      </dgm:prSet>
      <dgm:spPr/>
    </dgm:pt>
    <dgm:pt modelId="{6F3FA6F7-E4BE-4B8E-9595-872249D7DB20}" type="pres">
      <dgm:prSet presAssocID="{EF29E899-7C4F-48FC-A03D-D17B878F9080}" presName="sibTransComposite" presStyleCnt="0"/>
      <dgm:spPr/>
    </dgm:pt>
    <dgm:pt modelId="{0F11F612-8B1A-4BCA-B60B-5C286A2D617C}" type="pres">
      <dgm:prSet presAssocID="{4655C760-7E20-4556-AF92-8F6ABC3DADAF}" presName="compositeNode" presStyleCnt="0"/>
      <dgm:spPr/>
    </dgm:pt>
    <dgm:pt modelId="{21BDFBE4-E24D-43ED-89B5-A09860A3BAB1}" type="pres">
      <dgm:prSet presAssocID="{4655C760-7E20-4556-AF92-8F6ABC3DADAF}" presName="parTx" presStyleLbl="node1" presStyleIdx="0" presStyleCnt="0">
        <dgm:presLayoutVars>
          <dgm:chMax val="0"/>
          <dgm:chPref val="0"/>
          <dgm:bulletEnabled val="1"/>
        </dgm:presLayoutVars>
      </dgm:prSet>
      <dgm:spPr/>
    </dgm:pt>
    <dgm:pt modelId="{1E898892-8353-474C-A671-89B22CC1BF0A}" type="pres">
      <dgm:prSet presAssocID="{4655C760-7E20-4556-AF92-8F6ABC3DADAF}" presName="parSh" presStyleCnt="0"/>
      <dgm:spPr/>
    </dgm:pt>
    <dgm:pt modelId="{6BB4B4FD-6126-4D3E-920E-30EDFB585417}" type="pres">
      <dgm:prSet presAssocID="{4655C760-7E20-4556-AF92-8F6ABC3DADAF}" presName="lineNode" presStyleLbl="alignAccFollowNode1" presStyleIdx="6" presStyleCnt="18"/>
      <dgm:spPr/>
    </dgm:pt>
    <dgm:pt modelId="{DF327AE7-928C-43E5-8B93-C308DDDCC8B4}" type="pres">
      <dgm:prSet presAssocID="{4655C760-7E20-4556-AF92-8F6ABC3DADAF}" presName="lineArrowNode" presStyleLbl="alignAccFollowNode1" presStyleIdx="7" presStyleCnt="18"/>
      <dgm:spPr/>
    </dgm:pt>
    <dgm:pt modelId="{4E75A442-E2B5-4233-8F4B-68E24C97EB66}" type="pres">
      <dgm:prSet presAssocID="{050AA78C-4B25-4CC1-9B23-B29BFE5BEB24}" presName="sibTransNodeCircle" presStyleLbl="alignNode1" presStyleIdx="2" presStyleCnt="6">
        <dgm:presLayoutVars>
          <dgm:chMax val="0"/>
          <dgm:bulletEnabled/>
        </dgm:presLayoutVars>
      </dgm:prSet>
      <dgm:spPr/>
    </dgm:pt>
    <dgm:pt modelId="{4E8980C3-8B53-4294-ADA9-0E78B1811613}" type="pres">
      <dgm:prSet presAssocID="{050AA78C-4B25-4CC1-9B23-B29BFE5BEB24}" presName="spacerBetweenCircleAndCallout" presStyleCnt="0">
        <dgm:presLayoutVars/>
      </dgm:prSet>
      <dgm:spPr/>
    </dgm:pt>
    <dgm:pt modelId="{956050B9-0519-4F56-A218-59DC997C3D64}" type="pres">
      <dgm:prSet presAssocID="{4655C760-7E20-4556-AF92-8F6ABC3DADAF}" presName="nodeText" presStyleLbl="alignAccFollowNode1" presStyleIdx="8" presStyleCnt="18">
        <dgm:presLayoutVars>
          <dgm:bulletEnabled val="1"/>
        </dgm:presLayoutVars>
      </dgm:prSet>
      <dgm:spPr/>
    </dgm:pt>
    <dgm:pt modelId="{4CBB0C2E-B5A8-4F51-B044-AB18801F95E9}" type="pres">
      <dgm:prSet presAssocID="{050AA78C-4B25-4CC1-9B23-B29BFE5BEB24}" presName="sibTransComposite" presStyleCnt="0"/>
      <dgm:spPr/>
    </dgm:pt>
    <dgm:pt modelId="{8FB04454-869F-491D-A6EA-55FF6F594892}" type="pres">
      <dgm:prSet presAssocID="{69F47295-B6A2-4D8A-A90D-C3AAD9304D0C}" presName="compositeNode" presStyleCnt="0"/>
      <dgm:spPr/>
    </dgm:pt>
    <dgm:pt modelId="{38223BE4-CAE7-411E-8BD9-F212D0D6E550}" type="pres">
      <dgm:prSet presAssocID="{69F47295-B6A2-4D8A-A90D-C3AAD9304D0C}" presName="parTx" presStyleLbl="node1" presStyleIdx="0" presStyleCnt="0">
        <dgm:presLayoutVars>
          <dgm:chMax val="0"/>
          <dgm:chPref val="0"/>
          <dgm:bulletEnabled val="1"/>
        </dgm:presLayoutVars>
      </dgm:prSet>
      <dgm:spPr/>
    </dgm:pt>
    <dgm:pt modelId="{2D392FBF-1EC8-4A6C-9357-39854698D366}" type="pres">
      <dgm:prSet presAssocID="{69F47295-B6A2-4D8A-A90D-C3AAD9304D0C}" presName="parSh" presStyleCnt="0"/>
      <dgm:spPr/>
    </dgm:pt>
    <dgm:pt modelId="{A63B936E-62BB-49DF-917A-FEC7AD2C4F11}" type="pres">
      <dgm:prSet presAssocID="{69F47295-B6A2-4D8A-A90D-C3AAD9304D0C}" presName="lineNode" presStyleLbl="alignAccFollowNode1" presStyleIdx="9" presStyleCnt="18"/>
      <dgm:spPr/>
    </dgm:pt>
    <dgm:pt modelId="{F3647ECD-F22F-4FD5-B14A-C1CBE29BA8DA}" type="pres">
      <dgm:prSet presAssocID="{69F47295-B6A2-4D8A-A90D-C3AAD9304D0C}" presName="lineArrowNode" presStyleLbl="alignAccFollowNode1" presStyleIdx="10" presStyleCnt="18"/>
      <dgm:spPr/>
    </dgm:pt>
    <dgm:pt modelId="{79D3A0CC-DA03-4891-A83F-D2CFDECABD00}" type="pres">
      <dgm:prSet presAssocID="{831EB3FF-4D22-40DD-B880-4D528A84AB6C}" presName="sibTransNodeCircle" presStyleLbl="alignNode1" presStyleIdx="3" presStyleCnt="6">
        <dgm:presLayoutVars>
          <dgm:chMax val="0"/>
          <dgm:bulletEnabled/>
        </dgm:presLayoutVars>
      </dgm:prSet>
      <dgm:spPr/>
    </dgm:pt>
    <dgm:pt modelId="{4F67279C-0B68-45BD-B645-640813C9A659}" type="pres">
      <dgm:prSet presAssocID="{831EB3FF-4D22-40DD-B880-4D528A84AB6C}" presName="spacerBetweenCircleAndCallout" presStyleCnt="0">
        <dgm:presLayoutVars/>
      </dgm:prSet>
      <dgm:spPr/>
    </dgm:pt>
    <dgm:pt modelId="{150B0125-D6B5-4143-9EBC-49BB9D311DC5}" type="pres">
      <dgm:prSet presAssocID="{69F47295-B6A2-4D8A-A90D-C3AAD9304D0C}" presName="nodeText" presStyleLbl="alignAccFollowNode1" presStyleIdx="11" presStyleCnt="18">
        <dgm:presLayoutVars>
          <dgm:bulletEnabled val="1"/>
        </dgm:presLayoutVars>
      </dgm:prSet>
      <dgm:spPr/>
    </dgm:pt>
    <dgm:pt modelId="{9189F216-FDDC-43D3-97AD-CB39DA0AEEEA}" type="pres">
      <dgm:prSet presAssocID="{831EB3FF-4D22-40DD-B880-4D528A84AB6C}" presName="sibTransComposite" presStyleCnt="0"/>
      <dgm:spPr/>
    </dgm:pt>
    <dgm:pt modelId="{14D99B4A-AE20-4B85-B5C6-2F7DA936400C}" type="pres">
      <dgm:prSet presAssocID="{5ABA836E-25DB-4CAC-A8CC-970A8CAA7910}" presName="compositeNode" presStyleCnt="0"/>
      <dgm:spPr/>
    </dgm:pt>
    <dgm:pt modelId="{4375FDBE-5359-47B1-9BDC-BA7F3F9FC14A}" type="pres">
      <dgm:prSet presAssocID="{5ABA836E-25DB-4CAC-A8CC-970A8CAA7910}" presName="parTx" presStyleLbl="node1" presStyleIdx="0" presStyleCnt="0">
        <dgm:presLayoutVars>
          <dgm:chMax val="0"/>
          <dgm:chPref val="0"/>
          <dgm:bulletEnabled val="1"/>
        </dgm:presLayoutVars>
      </dgm:prSet>
      <dgm:spPr/>
    </dgm:pt>
    <dgm:pt modelId="{CBEE4952-F993-456C-9ADF-B58C33FF3F5F}" type="pres">
      <dgm:prSet presAssocID="{5ABA836E-25DB-4CAC-A8CC-970A8CAA7910}" presName="parSh" presStyleCnt="0"/>
      <dgm:spPr/>
    </dgm:pt>
    <dgm:pt modelId="{97339373-D807-462B-8E3F-137EA4ABFB9B}" type="pres">
      <dgm:prSet presAssocID="{5ABA836E-25DB-4CAC-A8CC-970A8CAA7910}" presName="lineNode" presStyleLbl="alignAccFollowNode1" presStyleIdx="12" presStyleCnt="18"/>
      <dgm:spPr/>
    </dgm:pt>
    <dgm:pt modelId="{36A158A5-59D1-43F5-B135-D88186108352}" type="pres">
      <dgm:prSet presAssocID="{5ABA836E-25DB-4CAC-A8CC-970A8CAA7910}" presName="lineArrowNode" presStyleLbl="alignAccFollowNode1" presStyleIdx="13" presStyleCnt="18"/>
      <dgm:spPr/>
    </dgm:pt>
    <dgm:pt modelId="{08B5C036-6AAB-4904-AD55-FCF461DF5A29}" type="pres">
      <dgm:prSet presAssocID="{3C7C5076-BE7D-489B-9C8B-D712D7F97C7C}" presName="sibTransNodeCircle" presStyleLbl="alignNode1" presStyleIdx="4" presStyleCnt="6">
        <dgm:presLayoutVars>
          <dgm:chMax val="0"/>
          <dgm:bulletEnabled/>
        </dgm:presLayoutVars>
      </dgm:prSet>
      <dgm:spPr/>
    </dgm:pt>
    <dgm:pt modelId="{47E1B7B8-C4B1-4A01-A32C-98015F88A5ED}" type="pres">
      <dgm:prSet presAssocID="{3C7C5076-BE7D-489B-9C8B-D712D7F97C7C}" presName="spacerBetweenCircleAndCallout" presStyleCnt="0">
        <dgm:presLayoutVars/>
      </dgm:prSet>
      <dgm:spPr/>
    </dgm:pt>
    <dgm:pt modelId="{A4F26AAF-170D-483D-B0FE-30BE78017BF4}" type="pres">
      <dgm:prSet presAssocID="{5ABA836E-25DB-4CAC-A8CC-970A8CAA7910}" presName="nodeText" presStyleLbl="alignAccFollowNode1" presStyleIdx="14" presStyleCnt="18">
        <dgm:presLayoutVars>
          <dgm:bulletEnabled val="1"/>
        </dgm:presLayoutVars>
      </dgm:prSet>
      <dgm:spPr/>
    </dgm:pt>
    <dgm:pt modelId="{54BF97E1-CC33-42E5-9BDC-242BA30DFFBA}" type="pres">
      <dgm:prSet presAssocID="{3C7C5076-BE7D-489B-9C8B-D712D7F97C7C}" presName="sibTransComposite" presStyleCnt="0"/>
      <dgm:spPr/>
    </dgm:pt>
    <dgm:pt modelId="{150C7D11-3C9B-4A8C-8D6D-E801D46EBEF6}" type="pres">
      <dgm:prSet presAssocID="{3EA57657-532F-4EA7-BFE9-F3085CC5D229}" presName="compositeNode" presStyleCnt="0"/>
      <dgm:spPr/>
    </dgm:pt>
    <dgm:pt modelId="{F26DA683-1727-49B5-97E6-83D8B45F8D1D}" type="pres">
      <dgm:prSet presAssocID="{3EA57657-532F-4EA7-BFE9-F3085CC5D229}" presName="parTx" presStyleLbl="node1" presStyleIdx="0" presStyleCnt="0">
        <dgm:presLayoutVars>
          <dgm:chMax val="0"/>
          <dgm:chPref val="0"/>
          <dgm:bulletEnabled val="1"/>
        </dgm:presLayoutVars>
      </dgm:prSet>
      <dgm:spPr/>
    </dgm:pt>
    <dgm:pt modelId="{E59D8FC4-9914-4B20-A338-31C5032A7881}" type="pres">
      <dgm:prSet presAssocID="{3EA57657-532F-4EA7-BFE9-F3085CC5D229}" presName="parSh" presStyleCnt="0"/>
      <dgm:spPr/>
    </dgm:pt>
    <dgm:pt modelId="{CF7CAC6F-E74F-46D8-BB3B-E732F1611DD0}" type="pres">
      <dgm:prSet presAssocID="{3EA57657-532F-4EA7-BFE9-F3085CC5D229}" presName="lineNode" presStyleLbl="alignAccFollowNode1" presStyleIdx="15" presStyleCnt="18"/>
      <dgm:spPr/>
    </dgm:pt>
    <dgm:pt modelId="{38DB22B1-8A8C-4400-B8E6-208625FEC1A9}" type="pres">
      <dgm:prSet presAssocID="{3EA57657-532F-4EA7-BFE9-F3085CC5D229}" presName="lineArrowNode" presStyleLbl="alignAccFollowNode1" presStyleIdx="16" presStyleCnt="18"/>
      <dgm:spPr/>
    </dgm:pt>
    <dgm:pt modelId="{D65FB809-A649-4F9E-87CA-38903CF37C87}" type="pres">
      <dgm:prSet presAssocID="{0BB250FC-44A6-448E-ACEC-D5AF925F0BFC}" presName="sibTransNodeCircle" presStyleLbl="alignNode1" presStyleIdx="5" presStyleCnt="6">
        <dgm:presLayoutVars>
          <dgm:chMax val="0"/>
          <dgm:bulletEnabled/>
        </dgm:presLayoutVars>
      </dgm:prSet>
      <dgm:spPr/>
    </dgm:pt>
    <dgm:pt modelId="{5E3F425C-A578-4D84-A2CB-717A8959DBD5}" type="pres">
      <dgm:prSet presAssocID="{0BB250FC-44A6-448E-ACEC-D5AF925F0BFC}" presName="spacerBetweenCircleAndCallout" presStyleCnt="0">
        <dgm:presLayoutVars/>
      </dgm:prSet>
      <dgm:spPr/>
    </dgm:pt>
    <dgm:pt modelId="{53326076-A35B-4DB9-9EA8-02AD6207753A}" type="pres">
      <dgm:prSet presAssocID="{3EA57657-532F-4EA7-BFE9-F3085CC5D229}" presName="nodeText" presStyleLbl="alignAccFollowNode1" presStyleIdx="17" presStyleCnt="18">
        <dgm:presLayoutVars>
          <dgm:bulletEnabled val="1"/>
        </dgm:presLayoutVars>
      </dgm:prSet>
      <dgm:spPr/>
    </dgm:pt>
  </dgm:ptLst>
  <dgm:cxnLst>
    <dgm:cxn modelId="{9E09AC01-215F-4A42-A225-46DD08F82C8A}" type="presOf" srcId="{050AA78C-4B25-4CC1-9B23-B29BFE5BEB24}" destId="{4E75A442-E2B5-4233-8F4B-68E24C97EB66}" srcOrd="0" destOrd="0" presId="urn:microsoft.com/office/officeart/2016/7/layout/LinearArrowProcessNumbered"/>
    <dgm:cxn modelId="{BADA2513-5BBC-41E0-83F8-1EB38DBCF95C}" srcId="{6C5D7A7C-097F-49F1-BCE2-FA13FA932E68}" destId="{8AFCF0E9-AC87-48C9-9871-6A3BD65163A7}" srcOrd="1" destOrd="0" parTransId="{18EB7AE0-D89A-4CDC-82C2-DC1F3DCEA9F6}" sibTransId="{EF29E899-7C4F-48FC-A03D-D17B878F9080}"/>
    <dgm:cxn modelId="{B42AC42B-C91E-4907-B271-AAB183EC5183}" type="presOf" srcId="{8AFCF0E9-AC87-48C9-9871-6A3BD65163A7}" destId="{F11AB684-1F77-43FA-A68F-F1B08D731DF9}" srcOrd="0" destOrd="0" presId="urn:microsoft.com/office/officeart/2016/7/layout/LinearArrowProcessNumbered"/>
    <dgm:cxn modelId="{031C3E41-3B7B-452E-9E47-C51F01281DEC}" srcId="{6C5D7A7C-097F-49F1-BCE2-FA13FA932E68}" destId="{5ABA836E-25DB-4CAC-A8CC-970A8CAA7910}" srcOrd="4" destOrd="0" parTransId="{C96FE4F2-A2E8-4534-938A-82FE1212D547}" sibTransId="{3C7C5076-BE7D-489B-9C8B-D712D7F97C7C}"/>
    <dgm:cxn modelId="{F1FCC961-DE0D-4D60-B439-FF0A62B0EC43}" srcId="{6C5D7A7C-097F-49F1-BCE2-FA13FA932E68}" destId="{69F47295-B6A2-4D8A-A90D-C3AAD9304D0C}" srcOrd="3" destOrd="0" parTransId="{3B57F3ED-1D35-4C10-AF12-EC176DA48A05}" sibTransId="{831EB3FF-4D22-40DD-B880-4D528A84AB6C}"/>
    <dgm:cxn modelId="{6A4BD745-B415-4BB4-88EE-67EFE54C0E41}" type="presOf" srcId="{DFDB6687-A3A0-4A18-A540-BBC8465574EB}" destId="{C2884486-5792-4D3A-B62B-6449693B2652}" srcOrd="0" destOrd="0" presId="urn:microsoft.com/office/officeart/2016/7/layout/LinearArrowProcessNumbered"/>
    <dgm:cxn modelId="{9F0BF947-60E0-4E3A-B283-4137DD4125D3}" type="presOf" srcId="{831EB3FF-4D22-40DD-B880-4D528A84AB6C}" destId="{79D3A0CC-DA03-4891-A83F-D2CFDECABD00}" srcOrd="0" destOrd="0" presId="urn:microsoft.com/office/officeart/2016/7/layout/LinearArrowProcessNumbered"/>
    <dgm:cxn modelId="{FBD78E4C-867D-4482-B04A-705A7C0D5038}" type="presOf" srcId="{69F47295-B6A2-4D8A-A90D-C3AAD9304D0C}" destId="{150B0125-D6B5-4143-9EBC-49BB9D311DC5}" srcOrd="0" destOrd="0" presId="urn:microsoft.com/office/officeart/2016/7/layout/LinearArrowProcessNumbered"/>
    <dgm:cxn modelId="{D403CA53-C02A-42BB-9BE3-536D4DCD1EDF}" srcId="{6C5D7A7C-097F-49F1-BCE2-FA13FA932E68}" destId="{4655C760-7E20-4556-AF92-8F6ABC3DADAF}" srcOrd="2" destOrd="0" parTransId="{C10E34AD-AD1A-4017-B09D-3C9BD6EE4B6C}" sibTransId="{050AA78C-4B25-4CC1-9B23-B29BFE5BEB24}"/>
    <dgm:cxn modelId="{C62BF475-3A59-46FE-BB4D-08E0B58EEC56}" type="presOf" srcId="{EF29E899-7C4F-48FC-A03D-D17B878F9080}" destId="{A7A572C9-3ABC-4C7A-AA84-856D64CFDEDD}" srcOrd="0" destOrd="0" presId="urn:microsoft.com/office/officeart/2016/7/layout/LinearArrowProcessNumbered"/>
    <dgm:cxn modelId="{C3A5BE76-344A-47D0-B0AC-1360A26A82D4}" type="presOf" srcId="{4655C760-7E20-4556-AF92-8F6ABC3DADAF}" destId="{956050B9-0519-4F56-A218-59DC997C3D64}" srcOrd="0" destOrd="0" presId="urn:microsoft.com/office/officeart/2016/7/layout/LinearArrowProcessNumbered"/>
    <dgm:cxn modelId="{7AF09559-096F-4B92-8A1D-4AA2A00BFCC1}" type="presOf" srcId="{0BB250FC-44A6-448E-ACEC-D5AF925F0BFC}" destId="{D65FB809-A649-4F9E-87CA-38903CF37C87}" srcOrd="0" destOrd="0" presId="urn:microsoft.com/office/officeart/2016/7/layout/LinearArrowProcessNumbered"/>
    <dgm:cxn modelId="{52903280-D8AB-4623-A312-3C505C6C0AF2}" type="presOf" srcId="{9AEB871E-C5E3-4A7F-9840-42293CC28EA8}" destId="{CE7C80F2-5ED7-4B5B-9492-FD653C72212D}" srcOrd="0" destOrd="0" presId="urn:microsoft.com/office/officeart/2016/7/layout/LinearArrowProcessNumbered"/>
    <dgm:cxn modelId="{09CA549B-604E-4F74-B3EF-A8875A6B93FA}" type="presOf" srcId="{3C7C5076-BE7D-489B-9C8B-D712D7F97C7C}" destId="{08B5C036-6AAB-4904-AD55-FCF461DF5A29}" srcOrd="0" destOrd="0" presId="urn:microsoft.com/office/officeart/2016/7/layout/LinearArrowProcessNumbered"/>
    <dgm:cxn modelId="{4FD7D0A6-FA79-4EDB-8AE5-4306A9B51A31}" type="presOf" srcId="{5ABA836E-25DB-4CAC-A8CC-970A8CAA7910}" destId="{A4F26AAF-170D-483D-B0FE-30BE78017BF4}" srcOrd="0" destOrd="0" presId="urn:microsoft.com/office/officeart/2016/7/layout/LinearArrowProcessNumbered"/>
    <dgm:cxn modelId="{FE3934AE-87CD-49D9-ABEA-C18F1BADE74C}" srcId="{6C5D7A7C-097F-49F1-BCE2-FA13FA932E68}" destId="{9AEB871E-C5E3-4A7F-9840-42293CC28EA8}" srcOrd="0" destOrd="0" parTransId="{FCFF2103-23C0-490B-A19A-58C20FCB5B17}" sibTransId="{DFDB6687-A3A0-4A18-A540-BBC8465574EB}"/>
    <dgm:cxn modelId="{7806ABC6-391E-4550-9D0A-DEC931764E1E}" srcId="{6C5D7A7C-097F-49F1-BCE2-FA13FA932E68}" destId="{3EA57657-532F-4EA7-BFE9-F3085CC5D229}" srcOrd="5" destOrd="0" parTransId="{586F7668-5C6E-4041-B283-690530E12565}" sibTransId="{0BB250FC-44A6-448E-ACEC-D5AF925F0BFC}"/>
    <dgm:cxn modelId="{D3E9A5CB-E7BD-428E-9F1C-CDBCEA890D82}" type="presOf" srcId="{6C5D7A7C-097F-49F1-BCE2-FA13FA932E68}" destId="{C9B3A16D-752A-465C-B37E-06DCAE545D3E}" srcOrd="0" destOrd="0" presId="urn:microsoft.com/office/officeart/2016/7/layout/LinearArrowProcessNumbered"/>
    <dgm:cxn modelId="{1968AADA-79E9-45B7-990E-39BC58ED0864}" type="presOf" srcId="{3EA57657-532F-4EA7-BFE9-F3085CC5D229}" destId="{53326076-A35B-4DB9-9EA8-02AD6207753A}" srcOrd="0" destOrd="0" presId="urn:microsoft.com/office/officeart/2016/7/layout/LinearArrowProcessNumbered"/>
    <dgm:cxn modelId="{8C4A4AD8-F64B-4A8C-A90A-18FC3FAFFE53}" type="presParOf" srcId="{C9B3A16D-752A-465C-B37E-06DCAE545D3E}" destId="{21F5BC7A-4DAA-4916-A649-E0851AF7CF87}" srcOrd="0" destOrd="0" presId="urn:microsoft.com/office/officeart/2016/7/layout/LinearArrowProcessNumbered"/>
    <dgm:cxn modelId="{04C10619-89FD-45DB-BC99-799DEB1037C4}" type="presParOf" srcId="{21F5BC7A-4DAA-4916-A649-E0851AF7CF87}" destId="{18396D63-AFF0-4C2B-947D-4D73427D7478}" srcOrd="0" destOrd="0" presId="urn:microsoft.com/office/officeart/2016/7/layout/LinearArrowProcessNumbered"/>
    <dgm:cxn modelId="{05F57A6F-6A5F-4306-9AC3-B5CC792DC576}" type="presParOf" srcId="{21F5BC7A-4DAA-4916-A649-E0851AF7CF87}" destId="{99109BF8-A303-463D-A2A4-BD102A9E9DAB}" srcOrd="1" destOrd="0" presId="urn:microsoft.com/office/officeart/2016/7/layout/LinearArrowProcessNumbered"/>
    <dgm:cxn modelId="{E6F124A6-0BF3-444B-9164-1790D5A659A7}" type="presParOf" srcId="{99109BF8-A303-463D-A2A4-BD102A9E9DAB}" destId="{DE5241E5-C2F6-4F07-9A9B-AF88588F173F}" srcOrd="0" destOrd="0" presId="urn:microsoft.com/office/officeart/2016/7/layout/LinearArrowProcessNumbered"/>
    <dgm:cxn modelId="{75929BA8-0730-4B54-A458-935B19D2005D}" type="presParOf" srcId="{99109BF8-A303-463D-A2A4-BD102A9E9DAB}" destId="{BBC145C6-F5F1-43E1-864D-8495F10F69F6}" srcOrd="1" destOrd="0" presId="urn:microsoft.com/office/officeart/2016/7/layout/LinearArrowProcessNumbered"/>
    <dgm:cxn modelId="{3F7D9285-DF3B-436F-96D3-397ADD8D89B8}" type="presParOf" srcId="{99109BF8-A303-463D-A2A4-BD102A9E9DAB}" destId="{C2884486-5792-4D3A-B62B-6449693B2652}" srcOrd="2" destOrd="0" presId="urn:microsoft.com/office/officeart/2016/7/layout/LinearArrowProcessNumbered"/>
    <dgm:cxn modelId="{1A2DDBC7-C38B-4919-9940-64DD1A0380A2}" type="presParOf" srcId="{99109BF8-A303-463D-A2A4-BD102A9E9DAB}" destId="{7D9EA15B-A6CD-4E72-A415-1D517A889BD1}" srcOrd="3" destOrd="0" presId="urn:microsoft.com/office/officeart/2016/7/layout/LinearArrowProcessNumbered"/>
    <dgm:cxn modelId="{4AF19E1B-057B-4FE8-98B8-6D2676FA70C1}" type="presParOf" srcId="{21F5BC7A-4DAA-4916-A649-E0851AF7CF87}" destId="{CE7C80F2-5ED7-4B5B-9492-FD653C72212D}" srcOrd="2" destOrd="0" presId="urn:microsoft.com/office/officeart/2016/7/layout/LinearArrowProcessNumbered"/>
    <dgm:cxn modelId="{86B731AB-0476-46EA-BC5A-1AB0685393EE}" type="presParOf" srcId="{C9B3A16D-752A-465C-B37E-06DCAE545D3E}" destId="{9FA71171-5FE7-4A4B-B7F1-9948A220C6E2}" srcOrd="1" destOrd="0" presId="urn:microsoft.com/office/officeart/2016/7/layout/LinearArrowProcessNumbered"/>
    <dgm:cxn modelId="{1C9998F4-73FA-4614-A675-42465F1685FC}" type="presParOf" srcId="{C9B3A16D-752A-465C-B37E-06DCAE545D3E}" destId="{BD825F38-776B-4FFE-9F6B-32435CB95055}" srcOrd="2" destOrd="0" presId="urn:microsoft.com/office/officeart/2016/7/layout/LinearArrowProcessNumbered"/>
    <dgm:cxn modelId="{A4BEF79D-029C-4DF5-9A2A-526BF07815E9}" type="presParOf" srcId="{BD825F38-776B-4FFE-9F6B-32435CB95055}" destId="{3ADE836E-428B-45BE-AC2A-1B84EC44CC7F}" srcOrd="0" destOrd="0" presId="urn:microsoft.com/office/officeart/2016/7/layout/LinearArrowProcessNumbered"/>
    <dgm:cxn modelId="{AB5857E3-DB6A-4B17-BB7F-D7D282884D15}" type="presParOf" srcId="{BD825F38-776B-4FFE-9F6B-32435CB95055}" destId="{25BDF876-A431-49B3-B9EC-4F54EBC4B35A}" srcOrd="1" destOrd="0" presId="urn:microsoft.com/office/officeart/2016/7/layout/LinearArrowProcessNumbered"/>
    <dgm:cxn modelId="{0E5020B0-617C-4404-BFA0-BC0A3344B6FB}" type="presParOf" srcId="{25BDF876-A431-49B3-B9EC-4F54EBC4B35A}" destId="{1EED86CA-B1E5-4D50-AF8C-D6E02F51081F}" srcOrd="0" destOrd="0" presId="urn:microsoft.com/office/officeart/2016/7/layout/LinearArrowProcessNumbered"/>
    <dgm:cxn modelId="{CBA77C39-28F1-457E-A516-A01BE66FA81E}" type="presParOf" srcId="{25BDF876-A431-49B3-B9EC-4F54EBC4B35A}" destId="{0B80775B-4AA9-496C-A764-8EAB35AB8007}" srcOrd="1" destOrd="0" presId="urn:microsoft.com/office/officeart/2016/7/layout/LinearArrowProcessNumbered"/>
    <dgm:cxn modelId="{D420A631-E59E-43E5-8F76-E667FC6CC612}" type="presParOf" srcId="{25BDF876-A431-49B3-B9EC-4F54EBC4B35A}" destId="{A7A572C9-3ABC-4C7A-AA84-856D64CFDEDD}" srcOrd="2" destOrd="0" presId="urn:microsoft.com/office/officeart/2016/7/layout/LinearArrowProcessNumbered"/>
    <dgm:cxn modelId="{F470C516-29B9-4249-8279-C0161E72F70F}" type="presParOf" srcId="{25BDF876-A431-49B3-B9EC-4F54EBC4B35A}" destId="{D9FBCEBA-6BA1-4E69-AC51-2DCCA529B2F0}" srcOrd="3" destOrd="0" presId="urn:microsoft.com/office/officeart/2016/7/layout/LinearArrowProcessNumbered"/>
    <dgm:cxn modelId="{CF0CEA94-3C15-4EDB-903B-F5950BC91BA0}" type="presParOf" srcId="{BD825F38-776B-4FFE-9F6B-32435CB95055}" destId="{F11AB684-1F77-43FA-A68F-F1B08D731DF9}" srcOrd="2" destOrd="0" presId="urn:microsoft.com/office/officeart/2016/7/layout/LinearArrowProcessNumbered"/>
    <dgm:cxn modelId="{B80BACB3-64CF-4A96-9A72-EB237A95FDBA}" type="presParOf" srcId="{C9B3A16D-752A-465C-B37E-06DCAE545D3E}" destId="{6F3FA6F7-E4BE-4B8E-9595-872249D7DB20}" srcOrd="3" destOrd="0" presId="urn:microsoft.com/office/officeart/2016/7/layout/LinearArrowProcessNumbered"/>
    <dgm:cxn modelId="{82A726E6-FC18-496F-8086-FF3A7EB6752C}" type="presParOf" srcId="{C9B3A16D-752A-465C-B37E-06DCAE545D3E}" destId="{0F11F612-8B1A-4BCA-B60B-5C286A2D617C}" srcOrd="4" destOrd="0" presId="urn:microsoft.com/office/officeart/2016/7/layout/LinearArrowProcessNumbered"/>
    <dgm:cxn modelId="{8ADB9BB9-835F-42CE-9E3E-1DFE4E642BEE}" type="presParOf" srcId="{0F11F612-8B1A-4BCA-B60B-5C286A2D617C}" destId="{21BDFBE4-E24D-43ED-89B5-A09860A3BAB1}" srcOrd="0" destOrd="0" presId="urn:microsoft.com/office/officeart/2016/7/layout/LinearArrowProcessNumbered"/>
    <dgm:cxn modelId="{C3D1C1A8-A147-4C0C-8655-014F988E1B7B}" type="presParOf" srcId="{0F11F612-8B1A-4BCA-B60B-5C286A2D617C}" destId="{1E898892-8353-474C-A671-89B22CC1BF0A}" srcOrd="1" destOrd="0" presId="urn:microsoft.com/office/officeart/2016/7/layout/LinearArrowProcessNumbered"/>
    <dgm:cxn modelId="{D5A43014-9D2D-4C6B-84CA-3B9A2F54F97C}" type="presParOf" srcId="{1E898892-8353-474C-A671-89B22CC1BF0A}" destId="{6BB4B4FD-6126-4D3E-920E-30EDFB585417}" srcOrd="0" destOrd="0" presId="urn:microsoft.com/office/officeart/2016/7/layout/LinearArrowProcessNumbered"/>
    <dgm:cxn modelId="{4487FAB3-F244-4616-812F-DF5D069B85E8}" type="presParOf" srcId="{1E898892-8353-474C-A671-89B22CC1BF0A}" destId="{DF327AE7-928C-43E5-8B93-C308DDDCC8B4}" srcOrd="1" destOrd="0" presId="urn:microsoft.com/office/officeart/2016/7/layout/LinearArrowProcessNumbered"/>
    <dgm:cxn modelId="{FEDD42AD-CB2C-474B-8B6B-DB5003A0D00C}" type="presParOf" srcId="{1E898892-8353-474C-A671-89B22CC1BF0A}" destId="{4E75A442-E2B5-4233-8F4B-68E24C97EB66}" srcOrd="2" destOrd="0" presId="urn:microsoft.com/office/officeart/2016/7/layout/LinearArrowProcessNumbered"/>
    <dgm:cxn modelId="{08797B45-FBC7-49F1-BBA2-9944544588DD}" type="presParOf" srcId="{1E898892-8353-474C-A671-89B22CC1BF0A}" destId="{4E8980C3-8B53-4294-ADA9-0E78B1811613}" srcOrd="3" destOrd="0" presId="urn:microsoft.com/office/officeart/2016/7/layout/LinearArrowProcessNumbered"/>
    <dgm:cxn modelId="{689E6DBD-B72F-4BCE-AF9D-A8D7DB8D1440}" type="presParOf" srcId="{0F11F612-8B1A-4BCA-B60B-5C286A2D617C}" destId="{956050B9-0519-4F56-A218-59DC997C3D64}" srcOrd="2" destOrd="0" presId="urn:microsoft.com/office/officeart/2016/7/layout/LinearArrowProcessNumbered"/>
    <dgm:cxn modelId="{05320418-DC6E-4FC5-9FB2-42A90058A9DE}" type="presParOf" srcId="{C9B3A16D-752A-465C-B37E-06DCAE545D3E}" destId="{4CBB0C2E-B5A8-4F51-B044-AB18801F95E9}" srcOrd="5" destOrd="0" presId="urn:microsoft.com/office/officeart/2016/7/layout/LinearArrowProcessNumbered"/>
    <dgm:cxn modelId="{563B6B06-9D6A-4891-A61A-EA00C847766D}" type="presParOf" srcId="{C9B3A16D-752A-465C-B37E-06DCAE545D3E}" destId="{8FB04454-869F-491D-A6EA-55FF6F594892}" srcOrd="6" destOrd="0" presId="urn:microsoft.com/office/officeart/2016/7/layout/LinearArrowProcessNumbered"/>
    <dgm:cxn modelId="{0D7A3D72-3ED1-4D79-8308-546AD3239157}" type="presParOf" srcId="{8FB04454-869F-491D-A6EA-55FF6F594892}" destId="{38223BE4-CAE7-411E-8BD9-F212D0D6E550}" srcOrd="0" destOrd="0" presId="urn:microsoft.com/office/officeart/2016/7/layout/LinearArrowProcessNumbered"/>
    <dgm:cxn modelId="{21904EFA-5E64-4280-A0E8-6A3BB3858679}" type="presParOf" srcId="{8FB04454-869F-491D-A6EA-55FF6F594892}" destId="{2D392FBF-1EC8-4A6C-9357-39854698D366}" srcOrd="1" destOrd="0" presId="urn:microsoft.com/office/officeart/2016/7/layout/LinearArrowProcessNumbered"/>
    <dgm:cxn modelId="{114272BC-C8D6-40F5-B24D-E3A11E2B876B}" type="presParOf" srcId="{2D392FBF-1EC8-4A6C-9357-39854698D366}" destId="{A63B936E-62BB-49DF-917A-FEC7AD2C4F11}" srcOrd="0" destOrd="0" presId="urn:microsoft.com/office/officeart/2016/7/layout/LinearArrowProcessNumbered"/>
    <dgm:cxn modelId="{E7E22ED7-1FB3-4ED9-9988-70EFCD028238}" type="presParOf" srcId="{2D392FBF-1EC8-4A6C-9357-39854698D366}" destId="{F3647ECD-F22F-4FD5-B14A-C1CBE29BA8DA}" srcOrd="1" destOrd="0" presId="urn:microsoft.com/office/officeart/2016/7/layout/LinearArrowProcessNumbered"/>
    <dgm:cxn modelId="{DDDC6F9C-B101-4398-BFD7-C8CF3CCCBB41}" type="presParOf" srcId="{2D392FBF-1EC8-4A6C-9357-39854698D366}" destId="{79D3A0CC-DA03-4891-A83F-D2CFDECABD00}" srcOrd="2" destOrd="0" presId="urn:microsoft.com/office/officeart/2016/7/layout/LinearArrowProcessNumbered"/>
    <dgm:cxn modelId="{C73DB9CB-ABF1-43B7-865E-5FFE12D92179}" type="presParOf" srcId="{2D392FBF-1EC8-4A6C-9357-39854698D366}" destId="{4F67279C-0B68-45BD-B645-640813C9A659}" srcOrd="3" destOrd="0" presId="urn:microsoft.com/office/officeart/2016/7/layout/LinearArrowProcessNumbered"/>
    <dgm:cxn modelId="{2207B238-2FF7-4D48-9FCF-1ACE0BABBE1C}" type="presParOf" srcId="{8FB04454-869F-491D-A6EA-55FF6F594892}" destId="{150B0125-D6B5-4143-9EBC-49BB9D311DC5}" srcOrd="2" destOrd="0" presId="urn:microsoft.com/office/officeart/2016/7/layout/LinearArrowProcessNumbered"/>
    <dgm:cxn modelId="{5659D559-A3CB-4D74-A4BC-82309A7BE574}" type="presParOf" srcId="{C9B3A16D-752A-465C-B37E-06DCAE545D3E}" destId="{9189F216-FDDC-43D3-97AD-CB39DA0AEEEA}" srcOrd="7" destOrd="0" presId="urn:microsoft.com/office/officeart/2016/7/layout/LinearArrowProcessNumbered"/>
    <dgm:cxn modelId="{F222EC11-B594-4825-9733-1CCD26315264}" type="presParOf" srcId="{C9B3A16D-752A-465C-B37E-06DCAE545D3E}" destId="{14D99B4A-AE20-4B85-B5C6-2F7DA936400C}" srcOrd="8" destOrd="0" presId="urn:microsoft.com/office/officeart/2016/7/layout/LinearArrowProcessNumbered"/>
    <dgm:cxn modelId="{4123FE3D-2991-448B-B1FF-E38A72A4EB0A}" type="presParOf" srcId="{14D99B4A-AE20-4B85-B5C6-2F7DA936400C}" destId="{4375FDBE-5359-47B1-9BDC-BA7F3F9FC14A}" srcOrd="0" destOrd="0" presId="urn:microsoft.com/office/officeart/2016/7/layout/LinearArrowProcessNumbered"/>
    <dgm:cxn modelId="{D3E350BD-F603-42FF-BC48-7AD24E5F5E07}" type="presParOf" srcId="{14D99B4A-AE20-4B85-B5C6-2F7DA936400C}" destId="{CBEE4952-F993-456C-9ADF-B58C33FF3F5F}" srcOrd="1" destOrd="0" presId="urn:microsoft.com/office/officeart/2016/7/layout/LinearArrowProcessNumbered"/>
    <dgm:cxn modelId="{A9BB758B-1444-4C57-AB23-D914BCBB8FCE}" type="presParOf" srcId="{CBEE4952-F993-456C-9ADF-B58C33FF3F5F}" destId="{97339373-D807-462B-8E3F-137EA4ABFB9B}" srcOrd="0" destOrd="0" presId="urn:microsoft.com/office/officeart/2016/7/layout/LinearArrowProcessNumbered"/>
    <dgm:cxn modelId="{C7A52B11-E94A-4335-856E-DC3C6C5CB4D0}" type="presParOf" srcId="{CBEE4952-F993-456C-9ADF-B58C33FF3F5F}" destId="{36A158A5-59D1-43F5-B135-D88186108352}" srcOrd="1" destOrd="0" presId="urn:microsoft.com/office/officeart/2016/7/layout/LinearArrowProcessNumbered"/>
    <dgm:cxn modelId="{E67A7B65-8CDE-4D50-8C69-00B546865553}" type="presParOf" srcId="{CBEE4952-F993-456C-9ADF-B58C33FF3F5F}" destId="{08B5C036-6AAB-4904-AD55-FCF461DF5A29}" srcOrd="2" destOrd="0" presId="urn:microsoft.com/office/officeart/2016/7/layout/LinearArrowProcessNumbered"/>
    <dgm:cxn modelId="{250D4D5D-18CC-4DA0-8C30-F00E8A6BBA5C}" type="presParOf" srcId="{CBEE4952-F993-456C-9ADF-B58C33FF3F5F}" destId="{47E1B7B8-C4B1-4A01-A32C-98015F88A5ED}" srcOrd="3" destOrd="0" presId="urn:microsoft.com/office/officeart/2016/7/layout/LinearArrowProcessNumbered"/>
    <dgm:cxn modelId="{8DE435AD-AA8A-49CD-A57B-AFA85C6A61E3}" type="presParOf" srcId="{14D99B4A-AE20-4B85-B5C6-2F7DA936400C}" destId="{A4F26AAF-170D-483D-B0FE-30BE78017BF4}" srcOrd="2" destOrd="0" presId="urn:microsoft.com/office/officeart/2016/7/layout/LinearArrowProcessNumbered"/>
    <dgm:cxn modelId="{506DC8A7-5130-4716-8FFB-7339397E6960}" type="presParOf" srcId="{C9B3A16D-752A-465C-B37E-06DCAE545D3E}" destId="{54BF97E1-CC33-42E5-9BDC-242BA30DFFBA}" srcOrd="9" destOrd="0" presId="urn:microsoft.com/office/officeart/2016/7/layout/LinearArrowProcessNumbered"/>
    <dgm:cxn modelId="{AD511E3B-AA2E-4492-9BD7-2632B22D7046}" type="presParOf" srcId="{C9B3A16D-752A-465C-B37E-06DCAE545D3E}" destId="{150C7D11-3C9B-4A8C-8D6D-E801D46EBEF6}" srcOrd="10" destOrd="0" presId="urn:microsoft.com/office/officeart/2016/7/layout/LinearArrowProcessNumbered"/>
    <dgm:cxn modelId="{2655DD38-D33D-4853-B197-32EF1A2B60D8}" type="presParOf" srcId="{150C7D11-3C9B-4A8C-8D6D-E801D46EBEF6}" destId="{F26DA683-1727-49B5-97E6-83D8B45F8D1D}" srcOrd="0" destOrd="0" presId="urn:microsoft.com/office/officeart/2016/7/layout/LinearArrowProcessNumbered"/>
    <dgm:cxn modelId="{06DCCA8E-7771-44A1-B953-1986AEFC0357}" type="presParOf" srcId="{150C7D11-3C9B-4A8C-8D6D-E801D46EBEF6}" destId="{E59D8FC4-9914-4B20-A338-31C5032A7881}" srcOrd="1" destOrd="0" presId="urn:microsoft.com/office/officeart/2016/7/layout/LinearArrowProcessNumbered"/>
    <dgm:cxn modelId="{617D188F-0CD0-41C8-9BB1-B7D3E473B036}" type="presParOf" srcId="{E59D8FC4-9914-4B20-A338-31C5032A7881}" destId="{CF7CAC6F-E74F-46D8-BB3B-E732F1611DD0}" srcOrd="0" destOrd="0" presId="urn:microsoft.com/office/officeart/2016/7/layout/LinearArrowProcessNumbered"/>
    <dgm:cxn modelId="{8B5A539D-FE81-4EF4-80DE-5409EC01ED23}" type="presParOf" srcId="{E59D8FC4-9914-4B20-A338-31C5032A7881}" destId="{38DB22B1-8A8C-4400-B8E6-208625FEC1A9}" srcOrd="1" destOrd="0" presId="urn:microsoft.com/office/officeart/2016/7/layout/LinearArrowProcessNumbered"/>
    <dgm:cxn modelId="{EF113401-27A9-4C76-A726-57CBB61256F1}" type="presParOf" srcId="{E59D8FC4-9914-4B20-A338-31C5032A7881}" destId="{D65FB809-A649-4F9E-87CA-38903CF37C87}" srcOrd="2" destOrd="0" presId="urn:microsoft.com/office/officeart/2016/7/layout/LinearArrowProcessNumbered"/>
    <dgm:cxn modelId="{3F3BE4F9-CF06-4F70-8550-236D8FC7265C}" type="presParOf" srcId="{E59D8FC4-9914-4B20-A338-31C5032A7881}" destId="{5E3F425C-A578-4D84-A2CB-717A8959DBD5}" srcOrd="3" destOrd="0" presId="urn:microsoft.com/office/officeart/2016/7/layout/LinearArrowProcessNumbered"/>
    <dgm:cxn modelId="{A452C6A7-F2F8-4CAC-8F9E-3341F5A6F717}" type="presParOf" srcId="{150C7D11-3C9B-4A8C-8D6D-E801D46EBEF6}" destId="{53326076-A35B-4DB9-9EA8-02AD6207753A}"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98320-DE0B-4E85-A9E1-C56F79EE07AF}">
      <dsp:nvSpPr>
        <dsp:cNvPr id="0" name=""/>
        <dsp:cNvSpPr/>
      </dsp:nvSpPr>
      <dsp:spPr>
        <a:xfrm>
          <a:off x="0" y="456220"/>
          <a:ext cx="5306786" cy="31840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u="sng" kern="1200"/>
            <a:t>Iteration 1 (2 weeks)</a:t>
          </a:r>
        </a:p>
        <a:p>
          <a:pPr marL="228600" lvl="1" indent="-228600" algn="l" defTabSz="933450">
            <a:lnSpc>
              <a:spcPct val="90000"/>
            </a:lnSpc>
            <a:spcBef>
              <a:spcPct val="0"/>
            </a:spcBef>
            <a:spcAft>
              <a:spcPct val="15000"/>
            </a:spcAft>
            <a:buChar char="•"/>
          </a:pPr>
          <a:r>
            <a:rPr lang="en-US" sz="2100" b="0" i="0" kern="1200"/>
            <a:t>Create a </a:t>
          </a:r>
          <a:r>
            <a:rPr lang="en-US" sz="2100" b="0" i="0" kern="1200">
              <a:latin typeface="Corbel" panose="020B0503020204020204"/>
            </a:rPr>
            <a:t>Skeleton</a:t>
          </a:r>
          <a:r>
            <a:rPr lang="en-US" sz="2100" b="0" i="0" kern="1200"/>
            <a:t> web application with default base-map.</a:t>
          </a:r>
          <a:endParaRPr lang="en-US" sz="2100" kern="1200"/>
        </a:p>
        <a:p>
          <a:pPr marL="228600" lvl="1" indent="-228600" algn="l" defTabSz="933450">
            <a:lnSpc>
              <a:spcPct val="90000"/>
            </a:lnSpc>
            <a:spcBef>
              <a:spcPct val="0"/>
            </a:spcBef>
            <a:spcAft>
              <a:spcPct val="15000"/>
            </a:spcAft>
            <a:buChar char="•"/>
          </a:pPr>
          <a:r>
            <a:rPr lang="en-US" sz="2100" b="0" i="0" kern="1200"/>
            <a:t>Explore the various types of base-map options available and create widget for user to pick appropriate base-map.</a:t>
          </a:r>
          <a:endParaRPr lang="en-US" sz="2100" kern="1200"/>
        </a:p>
        <a:p>
          <a:pPr marL="228600" lvl="1" indent="-228600" algn="l" defTabSz="933450">
            <a:lnSpc>
              <a:spcPct val="90000"/>
            </a:lnSpc>
            <a:spcBef>
              <a:spcPct val="0"/>
            </a:spcBef>
            <a:spcAft>
              <a:spcPct val="15000"/>
            </a:spcAft>
            <a:buChar char="•"/>
          </a:pPr>
          <a:r>
            <a:rPr lang="en-US" sz="2100" b="0" i="0" kern="1200"/>
            <a:t>Explore the YELP search API and figure out best way to integrate it in web application.</a:t>
          </a:r>
          <a:endParaRPr lang="en-US" sz="2100" kern="1200"/>
        </a:p>
      </dsp:txBody>
      <dsp:txXfrm>
        <a:off x="93258" y="549478"/>
        <a:ext cx="5120270" cy="29975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50F53-D665-40D1-887A-E3F098B96E48}">
      <dsp:nvSpPr>
        <dsp:cNvPr id="0" name=""/>
        <dsp:cNvSpPr/>
      </dsp:nvSpPr>
      <dsp:spPr>
        <a:xfrm>
          <a:off x="523086" y="1641616"/>
          <a:ext cx="1544062" cy="1544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D5720-6828-4AC3-B9A6-B05F8D2DBCA4}">
      <dsp:nvSpPr>
        <dsp:cNvPr id="0" name=""/>
        <dsp:cNvSpPr/>
      </dsp:nvSpPr>
      <dsp:spPr>
        <a:xfrm>
          <a:off x="852149" y="1970679"/>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AA26B-E2C8-4DF3-8D64-67B55DCBEB83}">
      <dsp:nvSpPr>
        <dsp:cNvPr id="0" name=""/>
        <dsp:cNvSpPr/>
      </dsp:nvSpPr>
      <dsp:spPr>
        <a:xfrm>
          <a:off x="29492" y="3666616"/>
          <a:ext cx="2531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Responsive Web application with ability for users to search required location, pick base-map of their choice and change the application settings.</a:t>
          </a:r>
          <a:endParaRPr lang="en-US" sz="1100" kern="1200"/>
        </a:p>
      </dsp:txBody>
      <dsp:txXfrm>
        <a:off x="29492" y="3666616"/>
        <a:ext cx="2531250" cy="855000"/>
      </dsp:txXfrm>
    </dsp:sp>
    <dsp:sp modelId="{2813F2D5-C575-46BD-8E83-9E21B9D159AC}">
      <dsp:nvSpPr>
        <dsp:cNvPr id="0" name=""/>
        <dsp:cNvSpPr/>
      </dsp:nvSpPr>
      <dsp:spPr>
        <a:xfrm>
          <a:off x="3497305" y="1641616"/>
          <a:ext cx="1544062" cy="1544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D9F88-7C43-4E66-BBF8-B1237EB5BC9E}">
      <dsp:nvSpPr>
        <dsp:cNvPr id="0" name=""/>
        <dsp:cNvSpPr/>
      </dsp:nvSpPr>
      <dsp:spPr>
        <a:xfrm>
          <a:off x="3826367" y="1970679"/>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530C85-251D-42D0-8DCA-AC144BF0121C}">
      <dsp:nvSpPr>
        <dsp:cNvPr id="0" name=""/>
        <dsp:cNvSpPr/>
      </dsp:nvSpPr>
      <dsp:spPr>
        <a:xfrm>
          <a:off x="3003711" y="3666616"/>
          <a:ext cx="2531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Fully integrated YELP's Search API to query and display the search results on map.</a:t>
          </a:r>
          <a:endParaRPr lang="en-US" sz="1100" kern="1200"/>
        </a:p>
      </dsp:txBody>
      <dsp:txXfrm>
        <a:off x="3003711" y="3666616"/>
        <a:ext cx="2531250" cy="855000"/>
      </dsp:txXfrm>
    </dsp:sp>
    <dsp:sp modelId="{A03E930A-EE56-4CD7-8D7F-3893B3675B69}">
      <dsp:nvSpPr>
        <dsp:cNvPr id="0" name=""/>
        <dsp:cNvSpPr/>
      </dsp:nvSpPr>
      <dsp:spPr>
        <a:xfrm>
          <a:off x="6471524" y="1641616"/>
          <a:ext cx="1544062" cy="1544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CF694-2DA3-4ED8-B914-8F0F8CA2B603}">
      <dsp:nvSpPr>
        <dsp:cNvPr id="0" name=""/>
        <dsp:cNvSpPr/>
      </dsp:nvSpPr>
      <dsp:spPr>
        <a:xfrm>
          <a:off x="6800586" y="1970679"/>
          <a:ext cx="885937" cy="8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FF4B8-F272-47E7-AF26-0BC40FEEAA25}">
      <dsp:nvSpPr>
        <dsp:cNvPr id="0" name=""/>
        <dsp:cNvSpPr/>
      </dsp:nvSpPr>
      <dsp:spPr>
        <a:xfrm>
          <a:off x="5977930" y="3666616"/>
          <a:ext cx="2531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Designed backend database to store information related to usage of website/application.</a:t>
          </a:r>
          <a:endParaRPr lang="en-US" sz="1100" kern="1200"/>
        </a:p>
      </dsp:txBody>
      <dsp:txXfrm>
        <a:off x="5977930" y="3666616"/>
        <a:ext cx="253125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41E5-C2F6-4F07-9A9B-AF88588F173F}">
      <dsp:nvSpPr>
        <dsp:cNvPr id="0" name=""/>
        <dsp:cNvSpPr/>
      </dsp:nvSpPr>
      <dsp:spPr>
        <a:xfrm>
          <a:off x="943732" y="1666865"/>
          <a:ext cx="750583" cy="7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C145C6-F5F1-43E1-864D-8495F10F69F6}">
      <dsp:nvSpPr>
        <dsp:cNvPr id="0" name=""/>
        <dsp:cNvSpPr/>
      </dsp:nvSpPr>
      <dsp:spPr>
        <a:xfrm>
          <a:off x="1739350" y="1603852"/>
          <a:ext cx="86317" cy="16212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84486-5792-4D3A-B62B-6449693B2652}">
      <dsp:nvSpPr>
        <dsp:cNvPr id="0" name=""/>
        <dsp:cNvSpPr/>
      </dsp:nvSpPr>
      <dsp:spPr>
        <a:xfrm>
          <a:off x="482359"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1</a:t>
          </a:r>
        </a:p>
      </dsp:txBody>
      <dsp:txXfrm>
        <a:off x="590012" y="1407004"/>
        <a:ext cx="519794" cy="519794"/>
      </dsp:txXfrm>
    </dsp:sp>
    <dsp:sp modelId="{CE7C80F2-5ED7-4B5B-9492-FD653C72212D}">
      <dsp:nvSpPr>
        <dsp:cNvPr id="0" name=""/>
        <dsp:cNvSpPr/>
      </dsp:nvSpPr>
      <dsp:spPr>
        <a:xfrm>
          <a:off x="5502"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Add search widget in web application so that user can search area if interest.</a:t>
          </a:r>
          <a:endParaRPr lang="en-US" sz="1100" b="0" kern="1200">
            <a:latin typeface="Calibri"/>
            <a:cs typeface="Calibri"/>
          </a:endParaRPr>
        </a:p>
      </dsp:txBody>
      <dsp:txXfrm>
        <a:off x="5502" y="2537813"/>
        <a:ext cx="1688812" cy="1627838"/>
      </dsp:txXfrm>
    </dsp:sp>
    <dsp:sp modelId="{1EED86CA-B1E5-4D50-AF8C-D6E02F51081F}">
      <dsp:nvSpPr>
        <dsp:cNvPr id="0" name=""/>
        <dsp:cNvSpPr/>
      </dsp:nvSpPr>
      <dsp:spPr>
        <a:xfrm>
          <a:off x="1881961"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80775B-4AA9-496C-A764-8EAB35AB8007}">
      <dsp:nvSpPr>
        <dsp:cNvPr id="0" name=""/>
        <dsp:cNvSpPr/>
      </dsp:nvSpPr>
      <dsp:spPr>
        <a:xfrm>
          <a:off x="3615809" y="1603852"/>
          <a:ext cx="86317" cy="16212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A572C9-3ABC-4C7A-AA84-856D64CFDEDD}">
      <dsp:nvSpPr>
        <dsp:cNvPr id="0" name=""/>
        <dsp:cNvSpPr/>
      </dsp:nvSpPr>
      <dsp:spPr>
        <a:xfrm>
          <a:off x="2358817"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2</a:t>
          </a:r>
        </a:p>
      </dsp:txBody>
      <dsp:txXfrm>
        <a:off x="2466470" y="1407004"/>
        <a:ext cx="519794" cy="519794"/>
      </dsp:txXfrm>
    </dsp:sp>
    <dsp:sp modelId="{F11AB684-1F77-43FA-A68F-F1B08D731DF9}">
      <dsp:nvSpPr>
        <dsp:cNvPr id="0" name=""/>
        <dsp:cNvSpPr/>
      </dsp:nvSpPr>
      <dsp:spPr>
        <a:xfrm>
          <a:off x="1881961"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Explore the various HTML frameworks for web responsive design and implemented it in website/application.</a:t>
          </a:r>
          <a:endParaRPr lang="en-US" sz="1100" kern="1200">
            <a:latin typeface="Calibri"/>
            <a:cs typeface="Calibri"/>
          </a:endParaRPr>
        </a:p>
      </dsp:txBody>
      <dsp:txXfrm>
        <a:off x="1881961" y="2537813"/>
        <a:ext cx="1688812" cy="1627838"/>
      </dsp:txXfrm>
    </dsp:sp>
    <dsp:sp modelId="{6BB4B4FD-6126-4D3E-920E-30EDFB585417}">
      <dsp:nvSpPr>
        <dsp:cNvPr id="0" name=""/>
        <dsp:cNvSpPr/>
      </dsp:nvSpPr>
      <dsp:spPr>
        <a:xfrm>
          <a:off x="3758419"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327AE7-928C-43E5-8B93-C308DDDCC8B4}">
      <dsp:nvSpPr>
        <dsp:cNvPr id="0" name=""/>
        <dsp:cNvSpPr/>
      </dsp:nvSpPr>
      <dsp:spPr>
        <a:xfrm>
          <a:off x="5492267" y="1603852"/>
          <a:ext cx="86317" cy="162126"/>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75A442-E2B5-4233-8F4B-68E24C97EB66}">
      <dsp:nvSpPr>
        <dsp:cNvPr id="0" name=""/>
        <dsp:cNvSpPr/>
      </dsp:nvSpPr>
      <dsp:spPr>
        <a:xfrm>
          <a:off x="4235276"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3</a:t>
          </a:r>
        </a:p>
      </dsp:txBody>
      <dsp:txXfrm>
        <a:off x="4342929" y="1407004"/>
        <a:ext cx="519794" cy="519794"/>
      </dsp:txXfrm>
    </dsp:sp>
    <dsp:sp modelId="{956050B9-0519-4F56-A218-59DC997C3D64}">
      <dsp:nvSpPr>
        <dsp:cNvPr id="0" name=""/>
        <dsp:cNvSpPr/>
      </dsp:nvSpPr>
      <dsp:spPr>
        <a:xfrm>
          <a:off x="3758419"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Give an option for user to change website/application settings.</a:t>
          </a:r>
          <a:endParaRPr lang="en-US" sz="1100" kern="1200">
            <a:latin typeface="Calibri"/>
            <a:cs typeface="Calibri"/>
          </a:endParaRPr>
        </a:p>
      </dsp:txBody>
      <dsp:txXfrm>
        <a:off x="3758419" y="2537813"/>
        <a:ext cx="1688812" cy="1627838"/>
      </dsp:txXfrm>
    </dsp:sp>
    <dsp:sp modelId="{A63B936E-62BB-49DF-917A-FEC7AD2C4F11}">
      <dsp:nvSpPr>
        <dsp:cNvPr id="0" name=""/>
        <dsp:cNvSpPr/>
      </dsp:nvSpPr>
      <dsp:spPr>
        <a:xfrm>
          <a:off x="5634878"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47ECD-F22F-4FD5-B14A-C1CBE29BA8DA}">
      <dsp:nvSpPr>
        <dsp:cNvPr id="0" name=""/>
        <dsp:cNvSpPr/>
      </dsp:nvSpPr>
      <dsp:spPr>
        <a:xfrm>
          <a:off x="7368726" y="1603852"/>
          <a:ext cx="86317" cy="162126"/>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3A0CC-DA03-4891-A83F-D2CFDECABD00}">
      <dsp:nvSpPr>
        <dsp:cNvPr id="0" name=""/>
        <dsp:cNvSpPr/>
      </dsp:nvSpPr>
      <dsp:spPr>
        <a:xfrm>
          <a:off x="6111734"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4</a:t>
          </a:r>
        </a:p>
      </dsp:txBody>
      <dsp:txXfrm>
        <a:off x="6219387" y="1407004"/>
        <a:ext cx="519794" cy="519794"/>
      </dsp:txXfrm>
    </dsp:sp>
    <dsp:sp modelId="{150B0125-D6B5-4143-9EBC-49BB9D311DC5}">
      <dsp:nvSpPr>
        <dsp:cNvPr id="0" name=""/>
        <dsp:cNvSpPr/>
      </dsp:nvSpPr>
      <dsp:spPr>
        <a:xfrm>
          <a:off x="5634878"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Design the widget in web application with appropriate options for user to select categories.</a:t>
          </a:r>
          <a:endParaRPr lang="en-US" sz="1100" kern="1200">
            <a:latin typeface="Calibri"/>
            <a:cs typeface="Calibri"/>
          </a:endParaRPr>
        </a:p>
      </dsp:txBody>
      <dsp:txXfrm>
        <a:off x="5634878" y="2537813"/>
        <a:ext cx="1688812" cy="1627838"/>
      </dsp:txXfrm>
    </dsp:sp>
    <dsp:sp modelId="{97339373-D807-462B-8E3F-137EA4ABFB9B}">
      <dsp:nvSpPr>
        <dsp:cNvPr id="0" name=""/>
        <dsp:cNvSpPr/>
      </dsp:nvSpPr>
      <dsp:spPr>
        <a:xfrm>
          <a:off x="7511337"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158A5-59D1-43F5-B135-D88186108352}">
      <dsp:nvSpPr>
        <dsp:cNvPr id="0" name=""/>
        <dsp:cNvSpPr/>
      </dsp:nvSpPr>
      <dsp:spPr>
        <a:xfrm>
          <a:off x="9245184" y="1603852"/>
          <a:ext cx="86317" cy="162126"/>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B5C036-6AAB-4904-AD55-FCF461DF5A29}">
      <dsp:nvSpPr>
        <dsp:cNvPr id="0" name=""/>
        <dsp:cNvSpPr/>
      </dsp:nvSpPr>
      <dsp:spPr>
        <a:xfrm>
          <a:off x="7988193"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5</a:t>
          </a:r>
        </a:p>
      </dsp:txBody>
      <dsp:txXfrm>
        <a:off x="8095846" y="1407004"/>
        <a:ext cx="519794" cy="519794"/>
      </dsp:txXfrm>
    </dsp:sp>
    <dsp:sp modelId="{A4F26AAF-170D-483D-B0FE-30BE78017BF4}">
      <dsp:nvSpPr>
        <dsp:cNvPr id="0" name=""/>
        <dsp:cNvSpPr/>
      </dsp:nvSpPr>
      <dsp:spPr>
        <a:xfrm>
          <a:off x="7511337"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Integrate the YELP’s search API with above widget to query results based on user selection.</a:t>
          </a:r>
          <a:endParaRPr lang="en-US" sz="1100" kern="1200">
            <a:latin typeface="Calibri"/>
            <a:cs typeface="Calibri"/>
          </a:endParaRPr>
        </a:p>
      </dsp:txBody>
      <dsp:txXfrm>
        <a:off x="7511337" y="2537813"/>
        <a:ext cx="1688812" cy="1627838"/>
      </dsp:txXfrm>
    </dsp:sp>
    <dsp:sp modelId="{CF7CAC6F-E74F-46D8-BB3B-E732F1611DD0}">
      <dsp:nvSpPr>
        <dsp:cNvPr id="0" name=""/>
        <dsp:cNvSpPr/>
      </dsp:nvSpPr>
      <dsp:spPr>
        <a:xfrm>
          <a:off x="9387795" y="1666865"/>
          <a:ext cx="844406"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FB809-A649-4F9E-87CA-38903CF37C87}">
      <dsp:nvSpPr>
        <dsp:cNvPr id="0" name=""/>
        <dsp:cNvSpPr/>
      </dsp:nvSpPr>
      <dsp:spPr>
        <a:xfrm>
          <a:off x="9864651"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6</a:t>
          </a:r>
        </a:p>
      </dsp:txBody>
      <dsp:txXfrm>
        <a:off x="9972304" y="1407004"/>
        <a:ext cx="519794" cy="519794"/>
      </dsp:txXfrm>
    </dsp:sp>
    <dsp:sp modelId="{53326076-A35B-4DB9-9EA8-02AD6207753A}">
      <dsp:nvSpPr>
        <dsp:cNvPr id="0" name=""/>
        <dsp:cNvSpPr/>
      </dsp:nvSpPr>
      <dsp:spPr>
        <a:xfrm>
          <a:off x="9387795"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Display all search results on map and zoom the map to search results.</a:t>
          </a:r>
          <a:endParaRPr lang="en-US" sz="1100" kern="1200">
            <a:latin typeface="Calibri"/>
            <a:cs typeface="Calibri"/>
          </a:endParaRPr>
        </a:p>
      </dsp:txBody>
      <dsp:txXfrm>
        <a:off x="9387795" y="2537813"/>
        <a:ext cx="1688812" cy="16278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DDA85-BFD4-4D27-A10B-C862D557E9AA}"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33D45-B7C6-49E8-BE8D-0FEF5A6044CA}" type="slidenum">
              <a:rPr lang="en-US" smtClean="0"/>
              <a:t>‹#›</a:t>
            </a:fld>
            <a:endParaRPr lang="en-US"/>
          </a:p>
        </p:txBody>
      </p:sp>
    </p:spTree>
    <p:extLst>
      <p:ext uri="{BB962C8B-B14F-4D97-AF65-F5344CB8AC3E}">
        <p14:creationId xmlns:p14="http://schemas.microsoft.com/office/powerpoint/2010/main" val="378706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Date?</a:t>
            </a:r>
          </a:p>
        </p:txBody>
      </p:sp>
      <p:sp>
        <p:nvSpPr>
          <p:cNvPr id="4" name="Slide Number Placeholder 3"/>
          <p:cNvSpPr>
            <a:spLocks noGrp="1"/>
          </p:cNvSpPr>
          <p:nvPr>
            <p:ph type="sldNum" sz="quarter" idx="5"/>
          </p:nvPr>
        </p:nvSpPr>
        <p:spPr/>
        <p:txBody>
          <a:bodyPr/>
          <a:lstStyle/>
          <a:p>
            <a:fld id="{D6C33D45-B7C6-49E8-BE8D-0FEF5A6044CA}" type="slidenum">
              <a:rPr lang="en-US" smtClean="0"/>
              <a:t>1</a:t>
            </a:fld>
            <a:endParaRPr lang="en-US"/>
          </a:p>
        </p:txBody>
      </p:sp>
    </p:spTree>
    <p:extLst>
      <p:ext uri="{BB962C8B-B14F-4D97-AF65-F5344CB8AC3E}">
        <p14:creationId xmlns:p14="http://schemas.microsoft.com/office/powerpoint/2010/main" val="3533173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12</a:t>
            </a:fld>
            <a:endParaRPr lang="en-US"/>
          </a:p>
        </p:txBody>
      </p:sp>
    </p:spTree>
    <p:extLst>
      <p:ext uri="{BB962C8B-B14F-4D97-AF65-F5344CB8AC3E}">
        <p14:creationId xmlns:p14="http://schemas.microsoft.com/office/powerpoint/2010/main" val="16636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 Walk-Through of an example User Experience</a:t>
            </a:r>
          </a:p>
        </p:txBody>
      </p:sp>
      <p:sp>
        <p:nvSpPr>
          <p:cNvPr id="4" name="Slide Number Placeholder 3"/>
          <p:cNvSpPr>
            <a:spLocks noGrp="1"/>
          </p:cNvSpPr>
          <p:nvPr>
            <p:ph type="sldNum" sz="quarter" idx="5"/>
          </p:nvPr>
        </p:nvSpPr>
        <p:spPr/>
        <p:txBody>
          <a:bodyPr/>
          <a:lstStyle/>
          <a:p>
            <a:fld id="{D6C33D45-B7C6-49E8-BE8D-0FEF5A6044CA}" type="slidenum">
              <a:rPr lang="en-US" smtClean="0"/>
              <a:t>15</a:t>
            </a:fld>
            <a:endParaRPr lang="en-US"/>
          </a:p>
        </p:txBody>
      </p:sp>
    </p:spTree>
    <p:extLst>
      <p:ext uri="{BB962C8B-B14F-4D97-AF65-F5344CB8AC3E}">
        <p14:creationId xmlns:p14="http://schemas.microsoft.com/office/powerpoint/2010/main" val="267418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16</a:t>
            </a:fld>
            <a:endParaRPr lang="en-US"/>
          </a:p>
        </p:txBody>
      </p:sp>
    </p:spTree>
    <p:extLst>
      <p:ext uri="{BB962C8B-B14F-4D97-AF65-F5344CB8AC3E}">
        <p14:creationId xmlns:p14="http://schemas.microsoft.com/office/powerpoint/2010/main" val="379138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3 things per slide; Logic </a:t>
            </a:r>
            <a:endParaRPr lang="en-US"/>
          </a:p>
          <a:p>
            <a:r>
              <a:rPr lang="en-US">
                <a:cs typeface="Calibri"/>
              </a:rPr>
              <a:t>User Story 1 – </a:t>
            </a:r>
          </a:p>
          <a:p>
            <a:r>
              <a:rPr lang="en-US">
                <a:cs typeface="Calibri"/>
              </a:rPr>
              <a:t>-Test Map Functionality</a:t>
            </a:r>
          </a:p>
          <a:p>
            <a:r>
              <a:rPr lang="en-US">
                <a:cs typeface="Calibri"/>
              </a:rPr>
              <a:t>Write simple Unit Test to fire the URL and see the response code; if the response code is 200? We can tell map is live &amp; working</a:t>
            </a:r>
          </a:p>
          <a:p>
            <a:r>
              <a:rPr lang="en-US">
                <a:cs typeface="Calibri"/>
              </a:rPr>
              <a:t>-Test Search Functionality</a:t>
            </a:r>
          </a:p>
          <a:p>
            <a:r>
              <a:rPr lang="en-US">
                <a:cs typeface="Calibri"/>
              </a:rPr>
              <a:t>Fire Unit Test, and it should return Claremont location, and should match the </a:t>
            </a:r>
            <a:r>
              <a:rPr lang="en-US" err="1">
                <a:cs typeface="Calibri"/>
              </a:rPr>
              <a:t>lat</a:t>
            </a:r>
            <a:r>
              <a:rPr lang="en-US">
                <a:cs typeface="Calibri"/>
              </a:rPr>
              <a:t>/long we have</a:t>
            </a:r>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17</a:t>
            </a:fld>
            <a:endParaRPr lang="en-US"/>
          </a:p>
        </p:txBody>
      </p:sp>
    </p:spTree>
    <p:extLst>
      <p:ext uri="{BB962C8B-B14F-4D97-AF65-F5344CB8AC3E}">
        <p14:creationId xmlns:p14="http://schemas.microsoft.com/office/powerpoint/2010/main" val="156926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Manual Testing for User Story 2 &amp; 3</a:t>
            </a:r>
            <a:r>
              <a:rPr lang="en-US"/>
              <a:t>– Need automation Framework in Milestone 2</a:t>
            </a:r>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18</a:t>
            </a:fld>
            <a:endParaRPr lang="en-US"/>
          </a:p>
        </p:txBody>
      </p:sp>
    </p:spTree>
    <p:extLst>
      <p:ext uri="{BB962C8B-B14F-4D97-AF65-F5344CB8AC3E}">
        <p14:creationId xmlns:p14="http://schemas.microsoft.com/office/powerpoint/2010/main" val="9177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User Story 4</a:t>
            </a:r>
            <a:r>
              <a:rPr lang="en-US"/>
              <a:t>– Need automation Framework in Milestone 2</a:t>
            </a:r>
            <a:endParaRPr lang="en-US" b="1" i="1"/>
          </a:p>
          <a:p>
            <a:r>
              <a:rPr lang="en-US" b="1" i="1"/>
              <a:t>-Unit Testing for Yelp API</a:t>
            </a:r>
            <a:endParaRPr lang="en-US" b="1" i="1">
              <a:cs typeface="Calibri"/>
            </a:endParaRPr>
          </a:p>
          <a:p>
            <a:r>
              <a:rPr lang="en-US" b="1" i="1"/>
              <a:t>-Unit Testing For Categories and Sub-Categories</a:t>
            </a:r>
            <a:endParaRPr lang="en-US" b="1" i="1">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19</a:t>
            </a:fld>
            <a:endParaRPr lang="en-US"/>
          </a:p>
        </p:txBody>
      </p:sp>
    </p:spTree>
    <p:extLst>
      <p:ext uri="{BB962C8B-B14F-4D97-AF65-F5344CB8AC3E}">
        <p14:creationId xmlns:p14="http://schemas.microsoft.com/office/powerpoint/2010/main" val="1050565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i="1"/>
              <a:t>User Story 5 &amp; 6 </a:t>
            </a:r>
            <a:endParaRPr lang="en-US">
              <a:cs typeface="Calibri"/>
            </a:endParaRPr>
          </a:p>
          <a:p>
            <a:r>
              <a:rPr lang="en-US" b="1" i="1"/>
              <a:t>-Initial Unit Tests will return information</a:t>
            </a:r>
            <a:endParaRPr lang="en-US" b="1" i="1">
              <a:cs typeface="Calibri"/>
            </a:endParaRPr>
          </a:p>
          <a:p>
            <a:r>
              <a:rPr lang="en-US" b="1" i="1"/>
              <a:t>-Improve Testing for these stories 5 &amp; 6 in Milestone 2, haven’t had time to reflect on testing strategies</a:t>
            </a:r>
            <a:endParaRPr lang="en-US" b="1" i="1">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20</a:t>
            </a:fld>
            <a:endParaRPr lang="en-US"/>
          </a:p>
        </p:txBody>
      </p:sp>
    </p:spTree>
    <p:extLst>
      <p:ext uri="{BB962C8B-B14F-4D97-AF65-F5344CB8AC3E}">
        <p14:creationId xmlns:p14="http://schemas.microsoft.com/office/powerpoint/2010/main" val="1905555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story 7 = Administrator configured application </a:t>
            </a:r>
            <a:r>
              <a:rPr lang="en-US" b="1"/>
              <a:t>– Application reflects database </a:t>
            </a:r>
            <a:r>
              <a:rPr lang="en-US"/>
              <a:t>– administrator has flexibility to manage / change yelp API categories</a:t>
            </a:r>
          </a:p>
          <a:p>
            <a:endParaRPr lang="en-US"/>
          </a:p>
          <a:p>
            <a:r>
              <a:rPr lang="en-US"/>
              <a:t>User story 8 = database of recorded search entries by Users, whenever admin logins into application they should be able to query certain search patterns</a:t>
            </a:r>
          </a:p>
          <a:p>
            <a:pPr marL="342900" indent="-342900">
              <a:buFont typeface="Arial" panose="020B0604020202020204" pitchFamily="34" charset="0"/>
              <a:buChar char="•"/>
            </a:pPr>
            <a:r>
              <a:rPr lang="en-US" sz="2400"/>
              <a:t>Database Admins will be able to see this recorded information to analyze trends such as </a:t>
            </a:r>
          </a:p>
          <a:p>
            <a:pPr lvl="1"/>
            <a:r>
              <a:rPr lang="en-US" sz="2400"/>
              <a:t>Velocity of search patterns </a:t>
            </a:r>
          </a:p>
          <a:p>
            <a:pPr lvl="1"/>
            <a:r>
              <a:rPr lang="en-US" sz="2400"/>
              <a:t>Search Category preferences by season and holiday</a:t>
            </a:r>
          </a:p>
          <a:p>
            <a:pPr lvl="1"/>
            <a:r>
              <a:rPr lang="en-US" sz="2400"/>
              <a:t>Search Category preferences by time of day</a:t>
            </a:r>
          </a:p>
          <a:p>
            <a:pPr lvl="1"/>
            <a:r>
              <a:rPr lang="en-US" sz="2400">
                <a:highlight>
                  <a:srgbClr val="FFFF00"/>
                </a:highlight>
              </a:rPr>
              <a:t>User Search Categories Patterns</a:t>
            </a:r>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22</a:t>
            </a:fld>
            <a:endParaRPr lang="en-US"/>
          </a:p>
        </p:txBody>
      </p:sp>
    </p:spTree>
    <p:extLst>
      <p:ext uri="{BB962C8B-B14F-4D97-AF65-F5344CB8AC3E}">
        <p14:creationId xmlns:p14="http://schemas.microsoft.com/office/powerpoint/2010/main" val="115582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a:t>By creating and maintaining a database for this application, we will be able to improve our application over time, and analyze trends and patterns for user searches</a:t>
            </a:r>
          </a:p>
          <a:p>
            <a:endParaRPr lang="en-US" sz="2400">
              <a:cs typeface="Calibri" panose="020F0502020204030204"/>
            </a:endParaRPr>
          </a:p>
          <a:p>
            <a:pPr marL="342900" indent="-342900">
              <a:buFont typeface="Arial" panose="020B0604020202020204" pitchFamily="34" charset="0"/>
              <a:buChar char="•"/>
            </a:pPr>
            <a:r>
              <a:rPr lang="en-US" sz="2400"/>
              <a:t>In SQLite DB, have 3 tables. Tables 1 &amp; 2 reflect Admin Interface = User Story 7, Table 3 Reflects Search Entries = User Story 8</a:t>
            </a:r>
            <a:endParaRPr lang="en-US" sz="2400">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23</a:t>
            </a:fld>
            <a:endParaRPr lang="en-US"/>
          </a:p>
        </p:txBody>
      </p:sp>
    </p:spTree>
    <p:extLst>
      <p:ext uri="{BB962C8B-B14F-4D97-AF65-F5344CB8AC3E}">
        <p14:creationId xmlns:p14="http://schemas.microsoft.com/office/powerpoint/2010/main" val="2446388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25</a:t>
            </a:fld>
            <a:endParaRPr lang="en-US"/>
          </a:p>
        </p:txBody>
      </p:sp>
    </p:spTree>
    <p:extLst>
      <p:ext uri="{BB962C8B-B14F-4D97-AF65-F5344CB8AC3E}">
        <p14:creationId xmlns:p14="http://schemas.microsoft.com/office/powerpoint/2010/main" val="10743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•A responsive web-based GIS application that presents users with an interface to </a:t>
            </a:r>
            <a:r>
              <a:rPr lang="en-US" b="1"/>
              <a:t>select</a:t>
            </a:r>
            <a:r>
              <a:rPr lang="en-US"/>
              <a:t> different </a:t>
            </a:r>
            <a:r>
              <a:rPr lang="en-US" b="1"/>
              <a:t>life-style categories </a:t>
            </a:r>
            <a:r>
              <a:rPr lang="en-US"/>
              <a:t>with the ability</a:t>
            </a:r>
            <a:r>
              <a:rPr lang="en-US" b="1"/>
              <a:t> to search </a:t>
            </a:r>
            <a:r>
              <a:rPr lang="en-US"/>
              <a:t>for </a:t>
            </a:r>
            <a:r>
              <a:rPr lang="en-US" b="1"/>
              <a:t>place-based activities</a:t>
            </a:r>
            <a:r>
              <a:rPr lang="en-US"/>
              <a:t> within those fields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a:t>
            </a:fld>
            <a:endParaRPr lang="en-US"/>
          </a:p>
        </p:txBody>
      </p:sp>
    </p:spTree>
    <p:extLst>
      <p:ext uri="{BB962C8B-B14F-4D97-AF65-F5344CB8AC3E}">
        <p14:creationId xmlns:p14="http://schemas.microsoft.com/office/powerpoint/2010/main" val="409676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reason the Dream Team decided this application should be created is because Claremont is a part of all our day-to-day lives through CGU, so it is practical to want to know the Claremont area better as to be able to enjoy everything it has to offer</a:t>
            </a: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t>Iteration 1 we focused on the critical tasks to achieve a basic functionality for our application</a:t>
            </a:r>
            <a:endParaRPr lang="en-US">
              <a:cs typeface="Calibri"/>
            </a:endParaRPr>
          </a:p>
          <a:p>
            <a:pPr marL="171450" indent="-171450">
              <a:buFont typeface="Arial" panose="020B0604020202020204" pitchFamily="34" charset="0"/>
              <a:buChar char="•"/>
            </a:pPr>
            <a:r>
              <a:rPr lang="en-US"/>
              <a:t>As such we gave 2 weeks as there are fewer but more important tasks</a:t>
            </a:r>
            <a:endParaRPr lang="en-US">
              <a:cs typeface="Calibri"/>
            </a:endParaRPr>
          </a:p>
          <a:p>
            <a:pPr marL="171450" indent="-171450">
              <a:buFont typeface="Arial" panose="020B0604020202020204" pitchFamily="34" charset="0"/>
              <a:buChar char="•"/>
            </a:pPr>
            <a:r>
              <a:rPr lang="en-US"/>
              <a:t>Iteration 2 was </a:t>
            </a:r>
            <a:r>
              <a:rPr lang="en-US" err="1"/>
              <a:t>alotted</a:t>
            </a:r>
            <a:r>
              <a:rPr lang="en-US"/>
              <a:t> 4 weeks so we can refine the application and provide more user functionalities</a:t>
            </a:r>
            <a:endParaRPr lang="en-US">
              <a:cs typeface="Calibri"/>
            </a:endParaRPr>
          </a:p>
          <a:p>
            <a:endParaRPr lang="en-US">
              <a:cs typeface="Calibri"/>
            </a:endParaRPr>
          </a:p>
          <a:p>
            <a:endParaRPr lang="en-US">
              <a:cs typeface="Calibri"/>
            </a:endParaRPr>
          </a:p>
          <a:p>
            <a:endParaRPr lang="en-US">
              <a:cs typeface="Calibri"/>
            </a:endParaRPr>
          </a:p>
          <a:p>
            <a:pPr marL="0" indent="0">
              <a:buFontTx/>
              <a:buNone/>
            </a:pPr>
            <a:endParaRPr lang="en-US">
              <a:cs typeface="Calibri"/>
            </a:endParaRPr>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3</a:t>
            </a:fld>
            <a:endParaRPr lang="en-US"/>
          </a:p>
        </p:txBody>
      </p:sp>
    </p:spTree>
    <p:extLst>
      <p:ext uri="{BB962C8B-B14F-4D97-AF65-F5344CB8AC3E}">
        <p14:creationId xmlns:p14="http://schemas.microsoft.com/office/powerpoint/2010/main" val="136043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4</a:t>
            </a:fld>
            <a:endParaRPr lang="en-US"/>
          </a:p>
        </p:txBody>
      </p:sp>
    </p:spTree>
    <p:extLst>
      <p:ext uri="{BB962C8B-B14F-4D97-AF65-F5344CB8AC3E}">
        <p14:creationId xmlns:p14="http://schemas.microsoft.com/office/powerpoint/2010/main" val="409322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ighlight>
                <a:srgbClr val="FFFF00"/>
              </a:highlight>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5</a:t>
            </a:fld>
            <a:endParaRPr lang="en-US"/>
          </a:p>
        </p:txBody>
      </p:sp>
    </p:spTree>
    <p:extLst>
      <p:ext uri="{BB962C8B-B14F-4D97-AF65-F5344CB8AC3E}">
        <p14:creationId xmlns:p14="http://schemas.microsoft.com/office/powerpoint/2010/main" val="1333419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6</a:t>
            </a:fld>
            <a:endParaRPr lang="en-US"/>
          </a:p>
        </p:txBody>
      </p:sp>
    </p:spTree>
    <p:extLst>
      <p:ext uri="{BB962C8B-B14F-4D97-AF65-F5344CB8AC3E}">
        <p14:creationId xmlns:p14="http://schemas.microsoft.com/office/powerpoint/2010/main" val="373737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management is proactive</a:t>
            </a:r>
          </a:p>
          <a:p>
            <a:endParaRPr lang="en-US"/>
          </a:p>
          <a:p>
            <a:r>
              <a:rPr lang="en-US"/>
              <a:t>We have labeled each issue to developer, can see completion status, type of issue, </a:t>
            </a:r>
            <a:r>
              <a:rPr lang="en-US" err="1"/>
              <a:t>etc</a:t>
            </a:r>
            <a:r>
              <a:rPr lang="en-US"/>
              <a:t>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8</a:t>
            </a:fld>
            <a:endParaRPr lang="en-US"/>
          </a:p>
        </p:txBody>
      </p:sp>
    </p:spTree>
    <p:extLst>
      <p:ext uri="{BB962C8B-B14F-4D97-AF65-F5344CB8AC3E}">
        <p14:creationId xmlns:p14="http://schemas.microsoft.com/office/powerpoint/2010/main" val="225941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9</a:t>
            </a:fld>
            <a:endParaRPr lang="en-US"/>
          </a:p>
        </p:txBody>
      </p:sp>
    </p:spTree>
    <p:extLst>
      <p:ext uri="{BB962C8B-B14F-4D97-AF65-F5344CB8AC3E}">
        <p14:creationId xmlns:p14="http://schemas.microsoft.com/office/powerpoint/2010/main" val="116325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11</a:t>
            </a:fld>
            <a:endParaRPr lang="en-US"/>
          </a:p>
        </p:txBody>
      </p:sp>
    </p:spTree>
    <p:extLst>
      <p:ext uri="{BB962C8B-B14F-4D97-AF65-F5344CB8AC3E}">
        <p14:creationId xmlns:p14="http://schemas.microsoft.com/office/powerpoint/2010/main" val="3279909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D9520D4-8F7E-476D-AAF5-D895F71265A6}"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517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418490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53471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59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7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A3CC6F-2588-4EC6-8A12-CFB7908AABCE}"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7769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3CC6F-2588-4EC6-8A12-CFB7908AABCE}"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6691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A3CC6F-2588-4EC6-8A12-CFB7908AABCE}"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6094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3CC6F-2588-4EC6-8A12-CFB7908AABCE}"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9509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77060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20743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2A3CC6F-2588-4EC6-8A12-CFB7908AABCE}" type="datetimeFigureOut">
              <a:rPr lang="en-US" smtClean="0"/>
              <a:t>11/1/2022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D9520D4-8F7E-476D-AAF5-D895F71265A6}" type="slidenum">
              <a:rPr lang="en-US" smtClean="0"/>
              <a:t>‹#›</a:t>
            </a:fld>
            <a:endParaRPr lang="en-US"/>
          </a:p>
        </p:txBody>
      </p:sp>
    </p:spTree>
    <p:extLst>
      <p:ext uri="{BB962C8B-B14F-4D97-AF65-F5344CB8AC3E}">
        <p14:creationId xmlns:p14="http://schemas.microsoft.com/office/powerpoint/2010/main" val="268479987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sers/katieenns/projects/1" TargetMode="External"/><Relationship Id="rId2" Type="http://schemas.openxmlformats.org/officeDocument/2006/relationships/hyperlink" Target="https://github.com/katieenns/Dream-Tea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460-F4E9-9E54-4622-1A771FC24D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D21553-1506-FF02-4769-03D5BB07479D}"/>
              </a:ext>
            </a:extLst>
          </p:cNvPr>
          <p:cNvSpPr>
            <a:spLocks noGrp="1"/>
          </p:cNvSpPr>
          <p:nvPr>
            <p:ph type="subTitle" idx="1"/>
          </p:nvPr>
        </p:nvSpPr>
        <p:spPr/>
        <p:txBody>
          <a:bodyPr/>
          <a:lstStyle/>
          <a:p>
            <a:endParaRPr lang="en-US"/>
          </a:p>
        </p:txBody>
      </p:sp>
      <p:pic>
        <p:nvPicPr>
          <p:cNvPr id="5" name="Picture 4" descr="A picture containing outdoor, grass, sky, nature&#10;&#10;Description automatically generated">
            <a:extLst>
              <a:ext uri="{FF2B5EF4-FFF2-40B4-BE49-F238E27FC236}">
                <a16:creationId xmlns:a16="http://schemas.microsoft.com/office/drawing/2014/main" id="{A7D0A35A-2010-D652-C323-0D949E8DB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7" y="0"/>
            <a:ext cx="12243707" cy="8162471"/>
          </a:xfrm>
          <a:prstGeom prst="rect">
            <a:avLst/>
          </a:prstGeom>
        </p:spPr>
      </p:pic>
      <p:sp>
        <p:nvSpPr>
          <p:cNvPr id="6" name="TextBox 5">
            <a:extLst>
              <a:ext uri="{FF2B5EF4-FFF2-40B4-BE49-F238E27FC236}">
                <a16:creationId xmlns:a16="http://schemas.microsoft.com/office/drawing/2014/main" id="{1B7B822D-B407-84F3-2B16-DE8F621AB176}"/>
              </a:ext>
            </a:extLst>
          </p:cNvPr>
          <p:cNvSpPr txBox="1"/>
          <p:nvPr/>
        </p:nvSpPr>
        <p:spPr>
          <a:xfrm>
            <a:off x="225881" y="282240"/>
            <a:ext cx="3823605" cy="3570208"/>
          </a:xfrm>
          <a:prstGeom prst="rect">
            <a:avLst/>
          </a:prstGeom>
          <a:noFill/>
        </p:spPr>
        <p:txBody>
          <a:bodyPr wrap="square" rtlCol="0">
            <a:spAutoFit/>
          </a:bodyPr>
          <a:lstStyle/>
          <a:p>
            <a:r>
              <a:rPr lang="en-US" sz="3200">
                <a:solidFill>
                  <a:schemeClr val="bg1"/>
                </a:solidFill>
                <a:latin typeface="Amasis MT Pro Black" panose="020B0604020202020204" pitchFamily="18" charset="0"/>
                <a:cs typeface="Aharoni" panose="020B0604020202020204" pitchFamily="2" charset="-79"/>
              </a:rPr>
              <a:t>IST303 Fall 2022</a:t>
            </a:r>
          </a:p>
          <a:p>
            <a:endParaRPr lang="en-US" sz="3200">
              <a:solidFill>
                <a:schemeClr val="bg1"/>
              </a:solidFill>
              <a:latin typeface="Amasis MT Pro Black" panose="020B0604020202020204" pitchFamily="18" charset="0"/>
              <a:cs typeface="Aharoni" panose="020B0604020202020204" pitchFamily="2" charset="-79"/>
            </a:endParaRPr>
          </a:p>
          <a:p>
            <a:r>
              <a:rPr lang="en-US" sz="2800">
                <a:solidFill>
                  <a:schemeClr val="bg1"/>
                </a:solidFill>
                <a:latin typeface="Amasis MT Pro Black" panose="020B0604020202020204" pitchFamily="18" charset="0"/>
                <a:cs typeface="Aharoni" panose="020B0604020202020204" pitchFamily="2" charset="-79"/>
              </a:rPr>
              <a:t>The Dream Team</a:t>
            </a:r>
          </a:p>
          <a:p>
            <a:r>
              <a:rPr lang="en-US" sz="2200">
                <a:latin typeface="Amasis MT Pro Black" panose="020B0604020202020204" pitchFamily="18" charset="0"/>
                <a:cs typeface="Aharoni" panose="020B0604020202020204" pitchFamily="2" charset="-79"/>
              </a:rPr>
              <a:t>Hunter Sayre</a:t>
            </a:r>
          </a:p>
          <a:p>
            <a:r>
              <a:rPr lang="en-US" sz="2200">
                <a:latin typeface="Amasis MT Pro Black" panose="020B0604020202020204" pitchFamily="18" charset="0"/>
                <a:cs typeface="Aharoni" panose="020B0604020202020204" pitchFamily="2" charset="-79"/>
              </a:rPr>
              <a:t>Javier Aguilar</a:t>
            </a:r>
          </a:p>
          <a:p>
            <a:r>
              <a:rPr lang="en-US" sz="2200">
                <a:latin typeface="Amasis MT Pro Black" panose="020B0604020202020204" pitchFamily="18" charset="0"/>
                <a:cs typeface="Aharoni" panose="020B0604020202020204" pitchFamily="2" charset="-79"/>
              </a:rPr>
              <a:t>Katie Enns</a:t>
            </a:r>
          </a:p>
          <a:p>
            <a:r>
              <a:rPr lang="en-US" sz="2200">
                <a:latin typeface="Amasis MT Pro Black" panose="020B0604020202020204" pitchFamily="18" charset="0"/>
                <a:cs typeface="Aharoni" panose="020B0604020202020204" pitchFamily="2" charset="-79"/>
              </a:rPr>
              <a:t>Pankaj Chaudhari</a:t>
            </a:r>
          </a:p>
          <a:p>
            <a:endParaRPr lang="en-US" sz="22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7" name="TextBox 6">
            <a:extLst>
              <a:ext uri="{FF2B5EF4-FFF2-40B4-BE49-F238E27FC236}">
                <a16:creationId xmlns:a16="http://schemas.microsoft.com/office/drawing/2014/main" id="{F85D0B75-BAB1-9D49-B3B7-F37976BE626C}"/>
              </a:ext>
            </a:extLst>
          </p:cNvPr>
          <p:cNvSpPr txBox="1"/>
          <p:nvPr/>
        </p:nvSpPr>
        <p:spPr>
          <a:xfrm>
            <a:off x="3494314" y="2038521"/>
            <a:ext cx="8697686" cy="1200329"/>
          </a:xfrm>
          <a:prstGeom prst="rect">
            <a:avLst/>
          </a:prstGeom>
          <a:noFill/>
        </p:spPr>
        <p:txBody>
          <a:bodyPr wrap="square" rtlCol="0">
            <a:spAutoFit/>
          </a:bodyPr>
          <a:lstStyle/>
          <a:p>
            <a:r>
              <a:rPr lang="en-US" sz="4800">
                <a:solidFill>
                  <a:schemeClr val="bg1"/>
                </a:solidFill>
                <a:latin typeface="Amasis MT Pro Black" panose="020B0604020202020204" pitchFamily="18" charset="0"/>
                <a:cs typeface="Aharoni" panose="020B0604020202020204" pitchFamily="2" charset="-79"/>
              </a:rPr>
              <a:t>“claremont-presents.com”</a:t>
            </a:r>
            <a:endParaRPr lang="en-US" sz="48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8" name="TextBox 7">
            <a:extLst>
              <a:ext uri="{FF2B5EF4-FFF2-40B4-BE49-F238E27FC236}">
                <a16:creationId xmlns:a16="http://schemas.microsoft.com/office/drawing/2014/main" id="{0FA05D73-A76B-4E8C-236F-CB97D3C321BA}"/>
              </a:ext>
            </a:extLst>
          </p:cNvPr>
          <p:cNvSpPr txBox="1"/>
          <p:nvPr/>
        </p:nvSpPr>
        <p:spPr>
          <a:xfrm>
            <a:off x="3042552" y="3134299"/>
            <a:ext cx="8697686" cy="892552"/>
          </a:xfrm>
          <a:prstGeom prst="rect">
            <a:avLst/>
          </a:prstGeom>
          <a:noFill/>
        </p:spPr>
        <p:txBody>
          <a:bodyPr wrap="square" rtlCol="0">
            <a:spAutoFit/>
          </a:bodyPr>
          <a:lstStyle/>
          <a:p>
            <a:pPr algn="r"/>
            <a:r>
              <a:rPr lang="en-US" sz="2800">
                <a:solidFill>
                  <a:schemeClr val="bg1"/>
                </a:solidFill>
                <a:latin typeface="Amasis MT Pro Black" panose="020B0604020202020204" pitchFamily="18" charset="0"/>
                <a:cs typeface="Aharoni" panose="020B0604020202020204" pitchFamily="2" charset="-79"/>
              </a:rPr>
              <a:t>Milestone 1 Presentation</a:t>
            </a:r>
            <a:endParaRPr lang="en-US" sz="28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Tree>
    <p:extLst>
      <p:ext uri="{BB962C8B-B14F-4D97-AF65-F5344CB8AC3E}">
        <p14:creationId xmlns:p14="http://schemas.microsoft.com/office/powerpoint/2010/main" val="301666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1681-2160-3088-8978-78BBA1143ACD}"/>
              </a:ext>
            </a:extLst>
          </p:cNvPr>
          <p:cNvSpPr>
            <a:spLocks noGrp="1"/>
          </p:cNvSpPr>
          <p:nvPr>
            <p:ph type="title"/>
          </p:nvPr>
        </p:nvSpPr>
        <p:spPr/>
        <p:txBody>
          <a:bodyPr/>
          <a:lstStyle/>
          <a:p>
            <a:r>
              <a:rPr lang="en-US"/>
              <a:t>Development Status</a:t>
            </a:r>
          </a:p>
        </p:txBody>
      </p:sp>
      <p:sp>
        <p:nvSpPr>
          <p:cNvPr id="3" name="Content Placeholder 2">
            <a:extLst>
              <a:ext uri="{FF2B5EF4-FFF2-40B4-BE49-F238E27FC236}">
                <a16:creationId xmlns:a16="http://schemas.microsoft.com/office/drawing/2014/main" id="{84A8FD89-1097-C0BA-6895-3837F22FA2AF}"/>
              </a:ext>
            </a:extLst>
          </p:cNvPr>
          <p:cNvSpPr>
            <a:spLocks noGrp="1"/>
          </p:cNvSpPr>
          <p:nvPr>
            <p:ph idx="1"/>
          </p:nvPr>
        </p:nvSpPr>
        <p:spPr/>
        <p:txBody>
          <a:bodyPr vert="horz" lIns="91440" tIns="45720" rIns="91440" bIns="45720" rtlCol="0" anchor="t">
            <a:normAutofit fontScale="92500" lnSpcReduction="10000"/>
          </a:bodyPr>
          <a:lstStyle/>
          <a:p>
            <a:pPr marL="45720" indent="0">
              <a:buNone/>
            </a:pPr>
            <a:r>
              <a:rPr lang="en-US" sz="3200">
                <a:solidFill>
                  <a:schemeClr val="tx1"/>
                </a:solidFill>
              </a:rPr>
              <a:t>Milestone 1 Statistics </a:t>
            </a:r>
          </a:p>
          <a:p>
            <a:pPr marL="45720" indent="0">
              <a:buNone/>
            </a:pPr>
            <a:r>
              <a:rPr lang="en-US" sz="4400"/>
              <a:t>12 of 17 total tasks completed.</a:t>
            </a:r>
          </a:p>
          <a:p>
            <a:pPr marL="45720" indent="0">
              <a:buNone/>
            </a:pPr>
            <a:endParaRPr lang="en-US" sz="4400"/>
          </a:p>
          <a:p>
            <a:pPr marL="45720" indent="0">
              <a:buNone/>
            </a:pPr>
            <a:r>
              <a:rPr lang="en-US" sz="4400"/>
              <a:t>6 of 8 user stories completed.</a:t>
            </a:r>
            <a:endParaRPr lang="en-US"/>
          </a:p>
          <a:p>
            <a:pPr marL="45720" indent="0">
              <a:buNone/>
            </a:pPr>
            <a:endParaRPr lang="en-US" sz="4400"/>
          </a:p>
          <a:p>
            <a:pPr marL="45720" indent="0">
              <a:buNone/>
            </a:pPr>
            <a:r>
              <a:rPr lang="en-US" sz="4400"/>
              <a:t>16 Issues Closed, 7 Remain Open.</a:t>
            </a:r>
            <a:endParaRPr lang="en-US"/>
          </a:p>
        </p:txBody>
      </p:sp>
      <p:sp>
        <p:nvSpPr>
          <p:cNvPr id="4" name="Content Placeholder 2">
            <a:extLst>
              <a:ext uri="{FF2B5EF4-FFF2-40B4-BE49-F238E27FC236}">
                <a16:creationId xmlns:a16="http://schemas.microsoft.com/office/drawing/2014/main" id="{A930FB4A-2AF9-17BB-B9B8-D0B22731C989}"/>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Tree>
    <p:extLst>
      <p:ext uri="{BB962C8B-B14F-4D97-AF65-F5344CB8AC3E}">
        <p14:creationId xmlns:p14="http://schemas.microsoft.com/office/powerpoint/2010/main" val="28935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5E830-8398-7C96-9918-988E8A659124}"/>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4" name="Picture 5" descr="Chart, line chart&#10;&#10;Description automatically generated">
            <a:extLst>
              <a:ext uri="{FF2B5EF4-FFF2-40B4-BE49-F238E27FC236}">
                <a16:creationId xmlns:a16="http://schemas.microsoft.com/office/drawing/2014/main" id="{CA2DB4D8-3FA3-7C5D-4381-51A57732DCAE}"/>
              </a:ext>
            </a:extLst>
          </p:cNvPr>
          <p:cNvPicPr>
            <a:picLocks noChangeAspect="1"/>
          </p:cNvPicPr>
          <p:nvPr/>
        </p:nvPicPr>
        <p:blipFill>
          <a:blip r:embed="rId3"/>
          <a:stretch>
            <a:fillRect/>
          </a:stretch>
        </p:blipFill>
        <p:spPr>
          <a:xfrm>
            <a:off x="311350" y="2062910"/>
            <a:ext cx="11369615" cy="3414706"/>
          </a:xfrm>
          <a:prstGeom prst="rect">
            <a:avLst/>
          </a:prstGeom>
        </p:spPr>
      </p:pic>
      <p:cxnSp>
        <p:nvCxnSpPr>
          <p:cNvPr id="6" name="Straight Arrow Connector 5">
            <a:extLst>
              <a:ext uri="{FF2B5EF4-FFF2-40B4-BE49-F238E27FC236}">
                <a16:creationId xmlns:a16="http://schemas.microsoft.com/office/drawing/2014/main" id="{0DE4D94C-72D9-FB80-8395-F44E49375D9A}"/>
              </a:ext>
            </a:extLst>
          </p:cNvPr>
          <p:cNvCxnSpPr/>
          <p:nvPr/>
        </p:nvCxnSpPr>
        <p:spPr>
          <a:xfrm flipH="1">
            <a:off x="5924550" y="2400300"/>
            <a:ext cx="21166" cy="275166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7B813C-F057-81D8-9BD1-B135F6ADC7BF}"/>
              </a:ext>
            </a:extLst>
          </p:cNvPr>
          <p:cNvCxnSpPr>
            <a:cxnSpLocks/>
          </p:cNvCxnSpPr>
          <p:nvPr/>
        </p:nvCxnSpPr>
        <p:spPr>
          <a:xfrm flipH="1">
            <a:off x="11195049" y="2738965"/>
            <a:ext cx="42332" cy="24130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3B43A67D-B533-1976-71B9-D19264D1A5E2}"/>
              </a:ext>
            </a:extLst>
          </p:cNvPr>
          <p:cNvSpPr txBox="1">
            <a:spLocks/>
          </p:cNvSpPr>
          <p:nvPr/>
        </p:nvSpPr>
        <p:spPr>
          <a:xfrm>
            <a:off x="2333897" y="463308"/>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Development Status &amp; Timeline </a:t>
            </a:r>
          </a:p>
        </p:txBody>
      </p:sp>
      <p:sp>
        <p:nvSpPr>
          <p:cNvPr id="2" name="Title 1">
            <a:extLst>
              <a:ext uri="{FF2B5EF4-FFF2-40B4-BE49-F238E27FC236}">
                <a16:creationId xmlns:a16="http://schemas.microsoft.com/office/drawing/2014/main" id="{1A22427D-93A8-9902-C835-C6BCBE0857D6}"/>
              </a:ext>
            </a:extLst>
          </p:cNvPr>
          <p:cNvSpPr>
            <a:spLocks noGrp="1"/>
          </p:cNvSpPr>
          <p:nvPr>
            <p:ph type="title"/>
          </p:nvPr>
        </p:nvSpPr>
        <p:spPr>
          <a:xfrm>
            <a:off x="5938581" y="1919575"/>
            <a:ext cx="9875520" cy="1356360"/>
          </a:xfrm>
        </p:spPr>
        <p:txBody>
          <a:bodyPr>
            <a:normAutofit/>
          </a:bodyPr>
          <a:lstStyle/>
          <a:p>
            <a:r>
              <a:rPr lang="en-US" sz="2400"/>
              <a:t>Milestone 1 </a:t>
            </a:r>
          </a:p>
        </p:txBody>
      </p:sp>
      <p:sp>
        <p:nvSpPr>
          <p:cNvPr id="11" name="Title 1">
            <a:extLst>
              <a:ext uri="{FF2B5EF4-FFF2-40B4-BE49-F238E27FC236}">
                <a16:creationId xmlns:a16="http://schemas.microsoft.com/office/drawing/2014/main" id="{B5FFE0D2-9443-43E5-5DC5-95BAB0AADC41}"/>
              </a:ext>
            </a:extLst>
          </p:cNvPr>
          <p:cNvSpPr txBox="1">
            <a:spLocks/>
          </p:cNvSpPr>
          <p:nvPr/>
        </p:nvSpPr>
        <p:spPr>
          <a:xfrm>
            <a:off x="10027981" y="1934392"/>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400"/>
              <a:t>Milestone 2 </a:t>
            </a:r>
          </a:p>
        </p:txBody>
      </p:sp>
      <p:sp>
        <p:nvSpPr>
          <p:cNvPr id="13" name="Title 1">
            <a:extLst>
              <a:ext uri="{FF2B5EF4-FFF2-40B4-BE49-F238E27FC236}">
                <a16:creationId xmlns:a16="http://schemas.microsoft.com/office/drawing/2014/main" id="{BA805101-54F0-9D0A-A953-8A758A2F1F2C}"/>
              </a:ext>
            </a:extLst>
          </p:cNvPr>
          <p:cNvSpPr txBox="1">
            <a:spLocks/>
          </p:cNvSpPr>
          <p:nvPr/>
        </p:nvSpPr>
        <p:spPr>
          <a:xfrm>
            <a:off x="843245" y="5364390"/>
            <a:ext cx="10968199"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400">
                <a:solidFill>
                  <a:schemeClr val="tx1"/>
                </a:solidFill>
                <a:latin typeface="Calibri"/>
                <a:cs typeface="Calibri"/>
              </a:rPr>
              <a:t>60 Total Days         Current Velocity 78%            2 Total Milestones            8 User Stories</a:t>
            </a:r>
          </a:p>
        </p:txBody>
      </p:sp>
    </p:spTree>
    <p:extLst>
      <p:ext uri="{BB962C8B-B14F-4D97-AF65-F5344CB8AC3E}">
        <p14:creationId xmlns:p14="http://schemas.microsoft.com/office/powerpoint/2010/main" val="2941836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0A03-7329-7D84-2F17-2B0A902014AE}"/>
              </a:ext>
            </a:extLst>
          </p:cNvPr>
          <p:cNvSpPr>
            <a:spLocks noGrp="1"/>
          </p:cNvSpPr>
          <p:nvPr>
            <p:ph type="title"/>
          </p:nvPr>
        </p:nvSpPr>
        <p:spPr>
          <a:xfrm>
            <a:off x="1516811" y="595223"/>
            <a:ext cx="9875520" cy="1356360"/>
          </a:xfrm>
        </p:spPr>
        <p:txBody>
          <a:bodyPr>
            <a:normAutofit/>
          </a:bodyPr>
          <a:lstStyle/>
          <a:p>
            <a:r>
              <a:rPr lang="en-US" sz="5400">
                <a:solidFill>
                  <a:schemeClr val="tx1"/>
                </a:solidFill>
              </a:rPr>
              <a:t>Coding Architecture</a:t>
            </a:r>
          </a:p>
        </p:txBody>
      </p:sp>
      <p:sp>
        <p:nvSpPr>
          <p:cNvPr id="3" name="Content Placeholder 2">
            <a:extLst>
              <a:ext uri="{FF2B5EF4-FFF2-40B4-BE49-F238E27FC236}">
                <a16:creationId xmlns:a16="http://schemas.microsoft.com/office/drawing/2014/main" id="{44020EC1-1194-F77F-31C6-427721F8C55B}"/>
              </a:ext>
            </a:extLst>
          </p:cNvPr>
          <p:cNvSpPr>
            <a:spLocks noGrp="1"/>
          </p:cNvSpPr>
          <p:nvPr>
            <p:ph idx="1"/>
          </p:nvPr>
        </p:nvSpPr>
        <p:spPr/>
        <p:txBody>
          <a:bodyPr vert="horz" lIns="91440" tIns="45720" rIns="91440" bIns="45720" rtlCol="0" anchor="t">
            <a:normAutofit/>
          </a:bodyPr>
          <a:lstStyle/>
          <a:p>
            <a:pPr marL="45720" indent="0">
              <a:buNone/>
            </a:pPr>
            <a:r>
              <a:rPr lang="en-US" sz="4000"/>
              <a:t>Core Application Modules</a:t>
            </a:r>
          </a:p>
          <a:p>
            <a:pPr marL="45720" indent="0">
              <a:buNone/>
            </a:pPr>
            <a:r>
              <a:rPr lang="en-US" sz="4000"/>
              <a:t>1) Yelp Module (core of project)</a:t>
            </a:r>
            <a:endParaRPr lang="en-US"/>
          </a:p>
          <a:p>
            <a:pPr marL="45720" indent="0">
              <a:buNone/>
            </a:pPr>
            <a:r>
              <a:rPr lang="en-US" sz="4000"/>
              <a:t>2) Website Framework</a:t>
            </a:r>
          </a:p>
          <a:p>
            <a:pPr marL="45720" indent="0">
              <a:buNone/>
            </a:pPr>
            <a:r>
              <a:rPr lang="en-US" sz="4000"/>
              <a:t>3) Map </a:t>
            </a:r>
            <a:r>
              <a:rPr lang="en-US" sz="4000">
                <a:ea typeface="+mn-lt"/>
                <a:cs typeface="+mn-lt"/>
              </a:rPr>
              <a:t>Module </a:t>
            </a:r>
          </a:p>
          <a:p>
            <a:pPr marL="45720" indent="0">
              <a:buNone/>
            </a:pPr>
            <a:r>
              <a:rPr lang="en-US" sz="4000"/>
              <a:t>4) Database </a:t>
            </a:r>
            <a:r>
              <a:rPr lang="en-US" sz="4000">
                <a:ea typeface="+mn-lt"/>
                <a:cs typeface="+mn-lt"/>
              </a:rPr>
              <a:t>Module </a:t>
            </a:r>
          </a:p>
        </p:txBody>
      </p:sp>
      <p:sp>
        <p:nvSpPr>
          <p:cNvPr id="4" name="Content Placeholder 2">
            <a:extLst>
              <a:ext uri="{FF2B5EF4-FFF2-40B4-BE49-F238E27FC236}">
                <a16:creationId xmlns:a16="http://schemas.microsoft.com/office/drawing/2014/main" id="{13F3D9A4-1CAF-6A35-087A-CB6A9F216284}"/>
              </a:ext>
            </a:extLst>
          </p:cNvPr>
          <p:cNvSpPr txBox="1">
            <a:spLocks/>
          </p:cNvSpPr>
          <p:nvPr/>
        </p:nvSpPr>
        <p:spPr>
          <a:xfrm>
            <a:off x="419100" y="513686"/>
            <a:ext cx="723900"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pic>
        <p:nvPicPr>
          <p:cNvPr id="5" name="Picture 2">
            <a:extLst>
              <a:ext uri="{FF2B5EF4-FFF2-40B4-BE49-F238E27FC236}">
                <a16:creationId xmlns:a16="http://schemas.microsoft.com/office/drawing/2014/main" id="{973B1B10-5E6C-3E92-C6E5-FB919A958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767" y="3429000"/>
            <a:ext cx="4648506" cy="307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2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87B-0EDF-9F1A-933C-3A2089221352}"/>
              </a:ext>
            </a:extLst>
          </p:cNvPr>
          <p:cNvSpPr>
            <a:spLocks noGrp="1"/>
          </p:cNvSpPr>
          <p:nvPr>
            <p:ph type="title"/>
          </p:nvPr>
        </p:nvSpPr>
        <p:spPr>
          <a:xfrm>
            <a:off x="1143000" y="685800"/>
            <a:ext cx="9875520" cy="1356360"/>
          </a:xfrm>
        </p:spPr>
        <p:txBody>
          <a:bodyPr/>
          <a:lstStyle/>
          <a:p>
            <a:r>
              <a:rPr lang="en-US"/>
              <a:t>Technology Stack</a:t>
            </a:r>
          </a:p>
        </p:txBody>
      </p:sp>
      <p:pic>
        <p:nvPicPr>
          <p:cNvPr id="4" name="Picture 6" descr="Logo&#10;&#10;Description automatically generated">
            <a:extLst>
              <a:ext uri="{FF2B5EF4-FFF2-40B4-BE49-F238E27FC236}">
                <a16:creationId xmlns:a16="http://schemas.microsoft.com/office/drawing/2014/main" id="{C713A376-F481-0E1B-7D99-5531C560D3C7}"/>
              </a:ext>
            </a:extLst>
          </p:cNvPr>
          <p:cNvPicPr>
            <a:picLocks noGrp="1" noChangeAspect="1"/>
          </p:cNvPicPr>
          <p:nvPr>
            <p:ph idx="1"/>
          </p:nvPr>
        </p:nvPicPr>
        <p:blipFill>
          <a:blip r:embed="rId2"/>
          <a:stretch>
            <a:fillRect/>
          </a:stretch>
        </p:blipFill>
        <p:spPr>
          <a:xfrm>
            <a:off x="8101995" y="5395756"/>
            <a:ext cx="2163441" cy="755278"/>
          </a:xfrm>
        </p:spPr>
      </p:pic>
      <p:sp>
        <p:nvSpPr>
          <p:cNvPr id="5" name="Content Placeholder 2">
            <a:extLst>
              <a:ext uri="{FF2B5EF4-FFF2-40B4-BE49-F238E27FC236}">
                <a16:creationId xmlns:a16="http://schemas.microsoft.com/office/drawing/2014/main" id="{5E744379-4021-1B88-92DD-8B992F7E4A9C}"/>
              </a:ext>
            </a:extLst>
          </p:cNvPr>
          <p:cNvSpPr txBox="1">
            <a:spLocks/>
          </p:cNvSpPr>
          <p:nvPr/>
        </p:nvSpPr>
        <p:spPr>
          <a:xfrm>
            <a:off x="419100" y="513686"/>
            <a:ext cx="723900"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pic>
        <p:nvPicPr>
          <p:cNvPr id="6" name="Picture 8">
            <a:extLst>
              <a:ext uri="{FF2B5EF4-FFF2-40B4-BE49-F238E27FC236}">
                <a16:creationId xmlns:a16="http://schemas.microsoft.com/office/drawing/2014/main" id="{C5B551F8-66B2-7E46-3649-1A61AC89B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524" y="1888065"/>
            <a:ext cx="887251" cy="8822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425E699-BAFD-A3FD-2D0E-86C4EEE3F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07" y="2038580"/>
            <a:ext cx="1175945" cy="1324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A8C7325A-A804-EC93-660C-7DAE94071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8396" y="3285182"/>
            <a:ext cx="2588239" cy="249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540B996-F753-3827-95C0-2B2F559AB315}"/>
              </a:ext>
            </a:extLst>
          </p:cNvPr>
          <p:cNvSpPr txBox="1">
            <a:spLocks/>
          </p:cNvSpPr>
          <p:nvPr/>
        </p:nvSpPr>
        <p:spPr>
          <a:xfrm>
            <a:off x="990600" y="1964267"/>
            <a:ext cx="6122138" cy="4038600"/>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1"/>
            <a:r>
              <a:rPr lang="en-US"/>
              <a:t>HTML, CSS (GUI Development)</a:t>
            </a:r>
          </a:p>
          <a:p>
            <a:pPr lvl="1"/>
            <a:r>
              <a:rPr lang="en-US"/>
              <a:t>Bootstrap </a:t>
            </a:r>
            <a:r>
              <a:rPr lang="en-US">
                <a:ea typeface="+mn-lt"/>
                <a:cs typeface="+mn-lt"/>
              </a:rPr>
              <a:t>(GUI Development)</a:t>
            </a:r>
          </a:p>
          <a:p>
            <a:pPr lvl="1"/>
            <a:r>
              <a:rPr lang="en-US"/>
              <a:t>Esri Calcite </a:t>
            </a:r>
            <a:r>
              <a:rPr lang="en-US">
                <a:ea typeface="+mn-lt"/>
                <a:cs typeface="+mn-lt"/>
              </a:rPr>
              <a:t>(GUI Development)</a:t>
            </a:r>
          </a:p>
          <a:p>
            <a:pPr lvl="1"/>
            <a:r>
              <a:rPr lang="en-US">
                <a:ea typeface="+mn-lt"/>
                <a:cs typeface="+mn-lt"/>
              </a:rPr>
              <a:t>JavaScript (Frontend Scripting)</a:t>
            </a:r>
            <a:endParaRPr lang="en-US"/>
          </a:p>
          <a:p>
            <a:pPr lvl="1"/>
            <a:r>
              <a:rPr lang="en-US">
                <a:ea typeface="+mn-lt"/>
                <a:cs typeface="+mn-lt"/>
              </a:rPr>
              <a:t>Esri ArcGIS JavaScript API (Frontend Scripting)</a:t>
            </a:r>
          </a:p>
          <a:p>
            <a:pPr lvl="1"/>
            <a:r>
              <a:rPr lang="en-US"/>
              <a:t>Flask (Web application framework)</a:t>
            </a:r>
          </a:p>
          <a:p>
            <a:pPr lvl="1"/>
            <a:r>
              <a:rPr lang="en-US" err="1"/>
              <a:t>Pytest</a:t>
            </a:r>
            <a:r>
              <a:rPr lang="en-US"/>
              <a:t> (Unit testing</a:t>
            </a:r>
            <a:r>
              <a:rPr lang="en-US">
                <a:ea typeface="+mn-lt"/>
                <a:cs typeface="+mn-lt"/>
              </a:rPr>
              <a:t>)</a:t>
            </a:r>
          </a:p>
          <a:p>
            <a:pPr lvl="1"/>
            <a:r>
              <a:rPr lang="en-US"/>
              <a:t>API's</a:t>
            </a:r>
          </a:p>
          <a:p>
            <a:pPr lvl="2"/>
            <a:r>
              <a:rPr lang="en-US"/>
              <a:t>ArcGIS </a:t>
            </a:r>
            <a:r>
              <a:rPr lang="en-US" err="1"/>
              <a:t>BaseMAP</a:t>
            </a:r>
            <a:endParaRPr lang="en-US"/>
          </a:p>
          <a:p>
            <a:pPr lvl="2"/>
            <a:r>
              <a:rPr lang="en-US"/>
              <a:t>ArcGIS Geocoding</a:t>
            </a:r>
          </a:p>
          <a:p>
            <a:pPr lvl="2"/>
            <a:r>
              <a:rPr lang="en-US"/>
              <a:t>YELP</a:t>
            </a:r>
          </a:p>
          <a:p>
            <a:pPr lvl="1"/>
            <a:r>
              <a:rPr lang="en-US"/>
              <a:t>SQLite (Filesystem database)</a:t>
            </a:r>
          </a:p>
          <a:p>
            <a:pPr marL="274320" lvl="1" indent="0">
              <a:buNone/>
            </a:pPr>
            <a:endParaRPr lang="en-US"/>
          </a:p>
          <a:p>
            <a:endParaRPr lang="en-US"/>
          </a:p>
        </p:txBody>
      </p:sp>
      <p:pic>
        <p:nvPicPr>
          <p:cNvPr id="9" name="Picture 10" descr="Logo, company name&#10;&#10;Description automatically generated">
            <a:extLst>
              <a:ext uri="{FF2B5EF4-FFF2-40B4-BE49-F238E27FC236}">
                <a16:creationId xmlns:a16="http://schemas.microsoft.com/office/drawing/2014/main" id="{F410D7A5-B334-DB0D-BDE9-D4C74D178A8E}"/>
              </a:ext>
            </a:extLst>
          </p:cNvPr>
          <p:cNvPicPr>
            <a:picLocks noChangeAspect="1"/>
          </p:cNvPicPr>
          <p:nvPr/>
        </p:nvPicPr>
        <p:blipFill>
          <a:blip r:embed="rId6"/>
          <a:stretch>
            <a:fillRect/>
          </a:stretch>
        </p:blipFill>
        <p:spPr>
          <a:xfrm>
            <a:off x="7306734" y="3259666"/>
            <a:ext cx="1363133" cy="1354667"/>
          </a:xfrm>
          <a:prstGeom prst="rect">
            <a:avLst/>
          </a:prstGeom>
        </p:spPr>
      </p:pic>
    </p:spTree>
    <p:extLst>
      <p:ext uri="{BB962C8B-B14F-4D97-AF65-F5344CB8AC3E}">
        <p14:creationId xmlns:p14="http://schemas.microsoft.com/office/powerpoint/2010/main" val="414589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4638-CF81-CA93-9830-EE126CDFF264}"/>
              </a:ext>
            </a:extLst>
          </p:cNvPr>
          <p:cNvSpPr>
            <a:spLocks noGrp="1"/>
          </p:cNvSpPr>
          <p:nvPr>
            <p:ph type="title"/>
          </p:nvPr>
        </p:nvSpPr>
        <p:spPr>
          <a:xfrm>
            <a:off x="296333" y="143933"/>
            <a:ext cx="9875520" cy="1356360"/>
          </a:xfrm>
        </p:spPr>
        <p:txBody>
          <a:bodyPr/>
          <a:lstStyle/>
          <a:p>
            <a:r>
              <a:rPr lang="en-US"/>
              <a:t>Application Architecture</a:t>
            </a:r>
          </a:p>
        </p:txBody>
      </p:sp>
      <p:pic>
        <p:nvPicPr>
          <p:cNvPr id="3" name="Picture 3" descr="Diagram&#10;&#10;Description automatically generated">
            <a:extLst>
              <a:ext uri="{FF2B5EF4-FFF2-40B4-BE49-F238E27FC236}">
                <a16:creationId xmlns:a16="http://schemas.microsoft.com/office/drawing/2014/main" id="{2648C92D-8E75-D568-35EC-474F1D4C4203}"/>
              </a:ext>
            </a:extLst>
          </p:cNvPr>
          <p:cNvPicPr>
            <a:picLocks noChangeAspect="1"/>
          </p:cNvPicPr>
          <p:nvPr/>
        </p:nvPicPr>
        <p:blipFill>
          <a:blip r:embed="rId2"/>
          <a:stretch>
            <a:fillRect/>
          </a:stretch>
        </p:blipFill>
        <p:spPr>
          <a:xfrm>
            <a:off x="513862" y="1506504"/>
            <a:ext cx="10763738" cy="4411609"/>
          </a:xfrm>
          <a:prstGeom prst="rect">
            <a:avLst/>
          </a:prstGeom>
        </p:spPr>
      </p:pic>
    </p:spTree>
    <p:extLst>
      <p:ext uri="{BB962C8B-B14F-4D97-AF65-F5344CB8AC3E}">
        <p14:creationId xmlns:p14="http://schemas.microsoft.com/office/powerpoint/2010/main" val="309958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27FB-C80D-6EC9-A58E-456B4EC734C7}"/>
              </a:ext>
            </a:extLst>
          </p:cNvPr>
          <p:cNvSpPr>
            <a:spLocks noGrp="1"/>
          </p:cNvSpPr>
          <p:nvPr>
            <p:ph type="title"/>
          </p:nvPr>
        </p:nvSpPr>
        <p:spPr>
          <a:xfrm>
            <a:off x="883723" y="1715996"/>
            <a:ext cx="10504763" cy="3988767"/>
          </a:xfrm>
        </p:spPr>
        <p:txBody>
          <a:bodyPr>
            <a:normAutofit/>
          </a:bodyPr>
          <a:lstStyle/>
          <a:p>
            <a:pPr algn="ctr"/>
            <a:r>
              <a:rPr lang="en-US" sz="8800"/>
              <a:t>Application</a:t>
            </a:r>
            <a:br>
              <a:rPr lang="en-US" sz="8800"/>
            </a:br>
            <a:r>
              <a:rPr lang="en-US" sz="8800"/>
              <a:t>Demonstration</a:t>
            </a:r>
            <a:br>
              <a:rPr lang="en-US" sz="8800"/>
            </a:br>
            <a:r>
              <a:rPr lang="en-US" sz="4400" b="0" i="0">
                <a:solidFill>
                  <a:srgbClr val="002060"/>
                </a:solidFill>
                <a:effectLst/>
                <a:latin typeface="ui-monospace"/>
                <a:hlinkClick r:id="rId3">
                  <a:extLst>
                    <a:ext uri="{A12FA001-AC4F-418D-AE19-62706E023703}">
                      <ahyp:hlinkClr xmlns:ahyp="http://schemas.microsoft.com/office/drawing/2018/hyperlinkcolor" val="tx"/>
                    </a:ext>
                  </a:extLst>
                </a:hlinkClick>
              </a:rPr>
              <a:t>http</a:t>
            </a:r>
            <a:r>
              <a:rPr lang="en-US">
                <a:solidFill>
                  <a:srgbClr val="002060"/>
                </a:solidFill>
                <a:latin typeface="ui-monospace"/>
                <a:hlinkClick r:id="rId3">
                  <a:extLst>
                    <a:ext uri="{A12FA001-AC4F-418D-AE19-62706E023703}">
                      <ahyp:hlinkClr xmlns:ahyp="http://schemas.microsoft.com/office/drawing/2018/hyperlinkcolor" val="tx"/>
                    </a:ext>
                  </a:extLst>
                </a:hlinkClick>
              </a:rPr>
              <a:t>://</a:t>
            </a:r>
            <a:r>
              <a:rPr lang="en-US" sz="4400" b="0" i="0">
                <a:solidFill>
                  <a:srgbClr val="002060"/>
                </a:solidFill>
                <a:effectLst/>
                <a:latin typeface="ui-monospace"/>
                <a:hlinkClick r:id="rId3">
                  <a:extLst>
                    <a:ext uri="{A12FA001-AC4F-418D-AE19-62706E023703}">
                      <ahyp:hlinkClr xmlns:ahyp="http://schemas.microsoft.com/office/drawing/2018/hyperlinkcolor" val="tx"/>
                    </a:ext>
                  </a:extLst>
                </a:hlinkClick>
              </a:rPr>
              <a:t>127.0.0.1:5000</a:t>
            </a:r>
            <a:r>
              <a:rPr lang="en-US">
                <a:solidFill>
                  <a:srgbClr val="002060"/>
                </a:solidFill>
                <a:latin typeface="ui-monospace"/>
              </a:rPr>
              <a:t> </a:t>
            </a:r>
            <a:br>
              <a:rPr lang="en-US">
                <a:solidFill>
                  <a:srgbClr val="002060"/>
                </a:solidFill>
                <a:latin typeface="ui-monospace"/>
              </a:rPr>
            </a:br>
            <a:endParaRPr lang="en-US">
              <a:solidFill>
                <a:schemeClr val="tx1"/>
              </a:solidFill>
              <a:latin typeface="ui-monospace"/>
            </a:endParaRPr>
          </a:p>
        </p:txBody>
      </p:sp>
      <p:sp>
        <p:nvSpPr>
          <p:cNvPr id="3" name="Content Placeholder 2">
            <a:extLst>
              <a:ext uri="{FF2B5EF4-FFF2-40B4-BE49-F238E27FC236}">
                <a16:creationId xmlns:a16="http://schemas.microsoft.com/office/drawing/2014/main" id="{4E5CC6E6-FD77-4D7E-58C0-5E9F41EDA401}"/>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spTree>
    <p:extLst>
      <p:ext uri="{BB962C8B-B14F-4D97-AF65-F5344CB8AC3E}">
        <p14:creationId xmlns:p14="http://schemas.microsoft.com/office/powerpoint/2010/main" val="237274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320F93D-3D2F-B7CE-98C5-B54653A0248D}"/>
              </a:ext>
            </a:extLst>
          </p:cNvPr>
          <p:cNvSpPr txBox="1">
            <a:spLocks/>
          </p:cNvSpPr>
          <p:nvPr/>
        </p:nvSpPr>
        <p:spPr>
          <a:xfrm>
            <a:off x="5238055" y="246639"/>
            <a:ext cx="4415051" cy="61863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800" b="1">
                <a:latin typeface="Amasis MT Pro Black" panose="020B0604020202020204" pitchFamily="18" charset="0"/>
                <a:cs typeface="Aharoni" panose="020B0604020202020204" pitchFamily="2" charset="-79"/>
              </a:rPr>
              <a:t>People want… </a:t>
            </a:r>
            <a:endParaRPr lang="en-US" sz="3800">
              <a:solidFill>
                <a:schemeClr val="tx1"/>
              </a:solidFill>
              <a:latin typeface="Amasis MT Pro Black" panose="020B0604020202020204" pitchFamily="18" charset="0"/>
              <a:cs typeface="Aharoni" panose="020B0604020202020204" pitchFamily="2" charset="-79"/>
            </a:endParaRPr>
          </a:p>
        </p:txBody>
      </p:sp>
      <p:sp>
        <p:nvSpPr>
          <p:cNvPr id="3" name="Content Placeholder 2">
            <a:extLst>
              <a:ext uri="{FF2B5EF4-FFF2-40B4-BE49-F238E27FC236}">
                <a16:creationId xmlns:a16="http://schemas.microsoft.com/office/drawing/2014/main" id="{92A1E04B-5A47-44F9-7395-F214CF62C27F}"/>
              </a:ext>
            </a:extLst>
          </p:cNvPr>
          <p:cNvSpPr txBox="1">
            <a:spLocks/>
          </p:cNvSpPr>
          <p:nvPr/>
        </p:nvSpPr>
        <p:spPr>
          <a:xfrm>
            <a:off x="322854" y="1240124"/>
            <a:ext cx="11584423" cy="5222143"/>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560070" indent="-514350">
              <a:buFont typeface="+mj-lt"/>
              <a:buAutoNum type="arabicPeriod"/>
            </a:pPr>
            <a:r>
              <a:rPr lang="en-US" sz="1950" i="0">
                <a:solidFill>
                  <a:srgbClr val="24292F"/>
                </a:solidFill>
                <a:effectLst/>
                <a:latin typeface="Calibri"/>
                <a:cs typeface="Calibri"/>
              </a:rPr>
              <a:t>…To be able to see a website which has map on home page, and it's zoom to Claremont city by default and have ability to search required location.</a:t>
            </a:r>
          </a:p>
          <a:p>
            <a:pPr marL="560070" indent="-514350" algn="l">
              <a:buFont typeface="+mj-lt"/>
              <a:buAutoNum type="arabicPeriod"/>
            </a:pPr>
            <a:r>
              <a:rPr lang="en-US" sz="1950">
                <a:solidFill>
                  <a:srgbClr val="24292F"/>
                </a:solidFill>
                <a:latin typeface="Calibri"/>
                <a:cs typeface="Calibri"/>
              </a:rPr>
              <a:t>…T</a:t>
            </a:r>
            <a:r>
              <a:rPr lang="en-US" sz="1950" i="0">
                <a:solidFill>
                  <a:srgbClr val="24292F"/>
                </a:solidFill>
                <a:effectLst/>
                <a:latin typeface="Calibri"/>
                <a:cs typeface="Calibri"/>
              </a:rPr>
              <a:t>he website to be responsive. It must be rendered properly on desktop and mobile devices properly.</a:t>
            </a:r>
          </a:p>
          <a:p>
            <a:pPr marL="560070" indent="-514350">
              <a:buFont typeface="+mj-lt"/>
              <a:buAutoNum type="arabicPeriod"/>
            </a:pPr>
            <a:r>
              <a:rPr lang="en-US" sz="1950" i="0">
                <a:solidFill>
                  <a:srgbClr val="24292F"/>
                </a:solidFill>
                <a:effectLst/>
                <a:latin typeface="Calibri"/>
                <a:cs typeface="Calibri"/>
              </a:rPr>
              <a:t>…To be able to move around the map (zoom in and out) and see different types of maps and change settings of website/application to see it in different themes.</a:t>
            </a:r>
            <a:r>
              <a:rPr lang="en-US" sz="1950">
                <a:solidFill>
                  <a:srgbClr val="24292F"/>
                </a:solidFill>
                <a:latin typeface="Calibri"/>
                <a:cs typeface="Calibri"/>
              </a:rPr>
              <a:t> </a:t>
            </a:r>
            <a:endParaRPr lang="en-US" sz="1950" i="0">
              <a:solidFill>
                <a:srgbClr val="24292F"/>
              </a:solidFill>
              <a:effectLst/>
              <a:latin typeface="Calibri"/>
              <a:cs typeface="Calibri"/>
            </a:endParaRPr>
          </a:p>
          <a:p>
            <a:pPr marL="560070" indent="-514350">
              <a:buFont typeface="+mj-lt"/>
              <a:buAutoNum type="arabicPeriod"/>
            </a:pPr>
            <a:r>
              <a:rPr lang="en-US" sz="1950" i="0">
                <a:solidFill>
                  <a:srgbClr val="24292F"/>
                </a:solidFill>
                <a:effectLst/>
                <a:latin typeface="Calibri"/>
                <a:cs typeface="Calibri"/>
              </a:rPr>
              <a:t>…Select specific categories and related multiple subcategories. User wants to able to specify the radius within which specific categories can be located. Application must use YELP search API in backend to query the information related to categories of interest.</a:t>
            </a:r>
          </a:p>
          <a:p>
            <a:pPr marL="560070" indent="-514350">
              <a:buFont typeface="+mj-lt"/>
              <a:buAutoNum type="arabicPeriod"/>
            </a:pPr>
            <a:r>
              <a:rPr lang="en-US" sz="1950">
                <a:solidFill>
                  <a:srgbClr val="24292F"/>
                </a:solidFill>
                <a:latin typeface="Calibri"/>
                <a:cs typeface="Calibri"/>
              </a:rPr>
              <a:t>…T</a:t>
            </a:r>
            <a:r>
              <a:rPr lang="en-US" sz="1950" i="0">
                <a:solidFill>
                  <a:srgbClr val="24292F"/>
                </a:solidFill>
                <a:effectLst/>
                <a:latin typeface="Calibri"/>
                <a:cs typeface="Calibri"/>
              </a:rPr>
              <a:t>o browse through all search results on map and shall be able to retrieve more information by clicking on specific search result on map.</a:t>
            </a:r>
          </a:p>
          <a:p>
            <a:pPr marL="560070" indent="-514350">
              <a:buFont typeface="+mj-lt"/>
              <a:buAutoNum type="arabicPeriod"/>
            </a:pPr>
            <a:r>
              <a:rPr lang="en-US" sz="1950">
                <a:solidFill>
                  <a:srgbClr val="24292F"/>
                </a:solidFill>
                <a:latin typeface="Calibri"/>
                <a:cs typeface="Calibri"/>
              </a:rPr>
              <a:t>…T</a:t>
            </a:r>
            <a:r>
              <a:rPr lang="en-US" sz="1950" i="0">
                <a:solidFill>
                  <a:srgbClr val="24292F"/>
                </a:solidFill>
                <a:effectLst/>
                <a:latin typeface="Calibri"/>
                <a:cs typeface="Calibri"/>
              </a:rPr>
              <a:t>o see additional information like rating, distance etc. for all search results from</a:t>
            </a:r>
            <a:r>
              <a:rPr lang="en-US" sz="1950">
                <a:solidFill>
                  <a:srgbClr val="24292F"/>
                </a:solidFill>
                <a:latin typeface="Calibri"/>
                <a:cs typeface="Calibri"/>
              </a:rPr>
              <a:t> </a:t>
            </a:r>
            <a:r>
              <a:rPr lang="en-US" sz="1950" i="0">
                <a:solidFill>
                  <a:srgbClr val="24292F"/>
                </a:solidFill>
                <a:effectLst/>
                <a:latin typeface="Calibri"/>
                <a:cs typeface="Calibri"/>
              </a:rPr>
              <a:t> specified search location.</a:t>
            </a:r>
          </a:p>
          <a:p>
            <a:pPr marL="560070" indent="-514350">
              <a:buFont typeface="+mj-lt"/>
              <a:buAutoNum type="arabicPeriod"/>
            </a:pPr>
            <a:r>
              <a:rPr lang="en-US" sz="1950" i="0">
                <a:solidFill>
                  <a:srgbClr val="24292F"/>
                </a:solidFill>
                <a:effectLst/>
                <a:latin typeface="Calibri"/>
                <a:cs typeface="Calibri"/>
              </a:rPr>
              <a:t>Admin user wants to be able to login into website to view admin dashboard.</a:t>
            </a:r>
          </a:p>
          <a:p>
            <a:pPr marL="560070" indent="-514350">
              <a:buFont typeface="+mj-lt"/>
              <a:buAutoNum type="arabicPeriod"/>
            </a:pPr>
            <a:r>
              <a:rPr lang="en-US" sz="1950" i="0">
                <a:solidFill>
                  <a:srgbClr val="24292F"/>
                </a:solidFill>
                <a:effectLst/>
                <a:latin typeface="Calibri"/>
                <a:cs typeface="Calibri"/>
              </a:rPr>
              <a:t>Admin user wants to know which filters are selected most often to better understand how users are interacting with the app</a:t>
            </a:r>
          </a:p>
        </p:txBody>
      </p:sp>
      <p:sp>
        <p:nvSpPr>
          <p:cNvPr id="4" name="Content Placeholder 2">
            <a:extLst>
              <a:ext uri="{FF2B5EF4-FFF2-40B4-BE49-F238E27FC236}">
                <a16:creationId xmlns:a16="http://schemas.microsoft.com/office/drawing/2014/main" id="{1E4B44CE-B3BF-83F5-BE04-2A1CF6F4C726}"/>
              </a:ext>
            </a:extLst>
          </p:cNvPr>
          <p:cNvSpPr txBox="1">
            <a:spLocks/>
          </p:cNvSpPr>
          <p:nvPr/>
        </p:nvSpPr>
        <p:spPr>
          <a:xfrm>
            <a:off x="419100" y="513686"/>
            <a:ext cx="119085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spTree>
    <p:extLst>
      <p:ext uri="{BB962C8B-B14F-4D97-AF65-F5344CB8AC3E}">
        <p14:creationId xmlns:p14="http://schemas.microsoft.com/office/powerpoint/2010/main" val="3180787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a:xfrm>
            <a:off x="1114246" y="609600"/>
            <a:ext cx="9214161" cy="1356360"/>
          </a:xfrm>
        </p:spPr>
        <p:txBody>
          <a:bodyPr/>
          <a:lstStyle/>
          <a:p>
            <a:r>
              <a:rPr lang="en-US"/>
              <a:t>How did we test this code to ensure User Story functionality?</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28623" y="2061874"/>
            <a:ext cx="9887248" cy="1752600"/>
          </a:xfrm>
        </p:spPr>
        <p:txBody>
          <a:bodyPr/>
          <a:lstStyle/>
          <a:p>
            <a:pPr marL="45720" indent="0">
              <a:buNone/>
            </a:pPr>
            <a:r>
              <a:rPr lang="en-US" sz="2400"/>
              <a:t>Story 1)</a:t>
            </a:r>
          </a:p>
          <a:p>
            <a:pPr marL="45720" indent="0" algn="l">
              <a:buNone/>
            </a:pPr>
            <a:r>
              <a:rPr lang="en-US" sz="2400" b="0" i="0">
                <a:solidFill>
                  <a:srgbClr val="24292F"/>
                </a:solidFill>
                <a:effectLst/>
                <a:latin typeface="-apple-system"/>
              </a:rPr>
              <a:t>User wants to be able to see a website/application which has map on home page, and it's zoom to Claremont city by default and have ability to search required location.</a:t>
            </a: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5" name="Content Placeholder 2">
            <a:extLst>
              <a:ext uri="{FF2B5EF4-FFF2-40B4-BE49-F238E27FC236}">
                <a16:creationId xmlns:a16="http://schemas.microsoft.com/office/drawing/2014/main" id="{E8031520-154B-338D-A804-9FA1F8234A6E}"/>
              </a:ext>
            </a:extLst>
          </p:cNvPr>
          <p:cNvSpPr txBox="1">
            <a:spLocks/>
          </p:cNvSpPr>
          <p:nvPr/>
        </p:nvSpPr>
        <p:spPr>
          <a:xfrm>
            <a:off x="1235266" y="3953449"/>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8" name="Content Placeholder 2">
            <a:extLst>
              <a:ext uri="{FF2B5EF4-FFF2-40B4-BE49-F238E27FC236}">
                <a16:creationId xmlns:a16="http://schemas.microsoft.com/office/drawing/2014/main" id="{C7B05B59-DFB0-D375-105F-7F18F253870F}"/>
              </a:ext>
            </a:extLst>
          </p:cNvPr>
          <p:cNvSpPr txBox="1">
            <a:spLocks/>
          </p:cNvSpPr>
          <p:nvPr/>
        </p:nvSpPr>
        <p:spPr>
          <a:xfrm>
            <a:off x="1237891" y="4428388"/>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r>
              <a:rPr lang="en-US" sz="2400">
                <a:ea typeface="+mn-lt"/>
                <a:cs typeface="+mn-lt"/>
              </a:rPr>
              <a:t>Unit testing for base-map service</a:t>
            </a:r>
            <a:endParaRPr lang="en-US" sz="2400">
              <a:solidFill>
                <a:srgbClr val="1CADE4"/>
              </a:solidFill>
            </a:endParaRPr>
          </a:p>
          <a:p>
            <a:pPr marL="388620" indent="-342900"/>
            <a:r>
              <a:rPr lang="en-US" sz="2400">
                <a:latin typeface="Corbel"/>
              </a:rPr>
              <a:t>Unit testing for Geocoding Service </a:t>
            </a:r>
            <a:endParaRPr lang="en-US" sz="2400">
              <a:solidFill>
                <a:srgbClr val="24292F"/>
              </a:solidFill>
              <a:latin typeface="-apple-system"/>
            </a:endParaRPr>
          </a:p>
          <a:p>
            <a:pPr marL="388620" indent="-342900"/>
            <a:r>
              <a:rPr lang="en-US" sz="2400">
                <a:latin typeface="Corbel"/>
              </a:rPr>
              <a:t>Manual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420592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a:xfrm>
            <a:off x="3178727" y="80567"/>
            <a:ext cx="9875520" cy="1356360"/>
          </a:xfrm>
        </p:spPr>
        <p:txBody>
          <a:bodyPr/>
          <a:lstStyle/>
          <a:p>
            <a:r>
              <a:rPr lang="en-US"/>
              <a:t>Testing Continued…</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43001" y="1683589"/>
            <a:ext cx="9901625" cy="3492261"/>
          </a:xfrm>
        </p:spPr>
        <p:txBody>
          <a:bodyPr vert="horz" lIns="91440" tIns="45720" rIns="91440" bIns="45720" rtlCol="0" anchor="t">
            <a:normAutofit/>
          </a:bodyPr>
          <a:lstStyle/>
          <a:p>
            <a:pPr marL="45720" indent="0">
              <a:buNone/>
            </a:pPr>
            <a:r>
              <a:rPr lang="en-US" sz="2400"/>
              <a:t>Story 2)</a:t>
            </a:r>
          </a:p>
          <a:p>
            <a:pPr marL="45720" indent="0" algn="l">
              <a:buNone/>
            </a:pPr>
            <a:r>
              <a:rPr lang="en-US" sz="2400" b="0" i="0">
                <a:solidFill>
                  <a:srgbClr val="24292F"/>
                </a:solidFill>
                <a:effectLst/>
                <a:latin typeface="-apple-system"/>
              </a:rPr>
              <a:t>User wants the website/application to web responsive. It must be rendered properly on desktop and mobile devices properly.</a:t>
            </a:r>
          </a:p>
          <a:p>
            <a:pPr marL="45720" indent="0">
              <a:buNone/>
            </a:pPr>
            <a:r>
              <a:rPr lang="en-US" sz="2400"/>
              <a:t>Story 3)</a:t>
            </a:r>
          </a:p>
          <a:p>
            <a:pPr marL="45720" indent="0" algn="l">
              <a:buNone/>
            </a:pPr>
            <a:r>
              <a:rPr lang="en-US" sz="2400" b="0" i="0">
                <a:solidFill>
                  <a:srgbClr val="24292F"/>
                </a:solidFill>
                <a:effectLst/>
                <a:latin typeface="-apple-system"/>
              </a:rPr>
              <a:t>User wants to be able to navigate/move around the map (zoom in and out) and see different types of maps and change settings of website/application to see it in different themes. </a:t>
            </a: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8" name="Content Placeholder 2">
            <a:extLst>
              <a:ext uri="{FF2B5EF4-FFF2-40B4-BE49-F238E27FC236}">
                <a16:creationId xmlns:a16="http://schemas.microsoft.com/office/drawing/2014/main" id="{D45FDCF1-C29B-95D2-ABC0-61DDEFB7470B}"/>
              </a:ext>
            </a:extLst>
          </p:cNvPr>
          <p:cNvSpPr txBox="1">
            <a:spLocks/>
          </p:cNvSpPr>
          <p:nvPr/>
        </p:nvSpPr>
        <p:spPr>
          <a:xfrm>
            <a:off x="1149002" y="4916732"/>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10" name="Content Placeholder 2">
            <a:extLst>
              <a:ext uri="{FF2B5EF4-FFF2-40B4-BE49-F238E27FC236}">
                <a16:creationId xmlns:a16="http://schemas.microsoft.com/office/drawing/2014/main" id="{46976C47-2181-CA0B-E3BD-9E8FD983DC69}"/>
              </a:ext>
            </a:extLst>
          </p:cNvPr>
          <p:cNvSpPr txBox="1">
            <a:spLocks/>
          </p:cNvSpPr>
          <p:nvPr/>
        </p:nvSpPr>
        <p:spPr>
          <a:xfrm>
            <a:off x="691552" y="4917219"/>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endParaRPr lang="en-US" sz="2400">
              <a:solidFill>
                <a:srgbClr val="1CADE4"/>
              </a:solidFill>
              <a:latin typeface="Corbel"/>
            </a:endParaRPr>
          </a:p>
          <a:p>
            <a:pPr marL="388620" indent="-342900"/>
            <a:r>
              <a:rPr lang="en-US" sz="2400">
                <a:latin typeface="Corbel"/>
              </a:rPr>
              <a:t>Manual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336981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p:txBody>
          <a:bodyPr/>
          <a:lstStyle/>
          <a:p>
            <a:r>
              <a:rPr lang="en-US"/>
              <a:t>Testing Continued…</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43000" y="1676400"/>
            <a:ext cx="9872871" cy="4038600"/>
          </a:xfrm>
        </p:spPr>
        <p:txBody>
          <a:bodyPr>
            <a:normAutofit/>
          </a:bodyPr>
          <a:lstStyle/>
          <a:p>
            <a:pPr marL="45720" indent="0">
              <a:buNone/>
            </a:pPr>
            <a:r>
              <a:rPr lang="en-US" sz="2800"/>
              <a:t>Story 4)</a:t>
            </a:r>
            <a:endParaRPr lang="en-US" sz="2400" b="0" i="0">
              <a:solidFill>
                <a:srgbClr val="24292F"/>
              </a:solidFill>
              <a:effectLst/>
              <a:latin typeface="-apple-system"/>
            </a:endParaRPr>
          </a:p>
          <a:p>
            <a:pPr marL="45720" indent="0" algn="l">
              <a:buNone/>
            </a:pPr>
            <a:r>
              <a:rPr lang="en-US" sz="2400" b="0" i="0">
                <a:solidFill>
                  <a:srgbClr val="24292F"/>
                </a:solidFill>
                <a:effectLst/>
                <a:latin typeface="-apple-system"/>
              </a:rPr>
              <a:t>User wants to able to select specific category and related multiple subcategories. User wants to able to specify the radius within which specific categories can be located. Application must use YELP search API in backend to query the information related to categories of interest.</a:t>
            </a:r>
          </a:p>
          <a:p>
            <a:pPr lvl="1" indent="0" algn="l">
              <a:buNone/>
            </a:pPr>
            <a:endParaRPr lang="en-US" sz="2400" b="0" i="0">
              <a:solidFill>
                <a:srgbClr val="24292F"/>
              </a:solidFill>
              <a:effectLst/>
              <a:latin typeface="-apple-system"/>
            </a:endParaRP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8" name="Content Placeholder 2">
            <a:extLst>
              <a:ext uri="{FF2B5EF4-FFF2-40B4-BE49-F238E27FC236}">
                <a16:creationId xmlns:a16="http://schemas.microsoft.com/office/drawing/2014/main" id="{82450ADF-9023-0485-507E-DAAAB80CA70A}"/>
              </a:ext>
            </a:extLst>
          </p:cNvPr>
          <p:cNvSpPr txBox="1">
            <a:spLocks/>
          </p:cNvSpPr>
          <p:nvPr/>
        </p:nvSpPr>
        <p:spPr>
          <a:xfrm>
            <a:off x="1141687" y="4220817"/>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10" name="Content Placeholder 2">
            <a:extLst>
              <a:ext uri="{FF2B5EF4-FFF2-40B4-BE49-F238E27FC236}">
                <a16:creationId xmlns:a16="http://schemas.microsoft.com/office/drawing/2014/main" id="{028044B4-AF33-21F7-4F75-778AF0F4F5D5}"/>
              </a:ext>
            </a:extLst>
          </p:cNvPr>
          <p:cNvSpPr txBox="1">
            <a:spLocks/>
          </p:cNvSpPr>
          <p:nvPr/>
        </p:nvSpPr>
        <p:spPr>
          <a:xfrm>
            <a:off x="1144312" y="4709125"/>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r>
              <a:rPr lang="en-US" sz="2400">
                <a:ea typeface="+mn-lt"/>
                <a:cs typeface="+mn-lt"/>
              </a:rPr>
              <a:t>Unit testing for YELP API</a:t>
            </a:r>
            <a:endParaRPr lang="en-US" sz="2400">
              <a:solidFill>
                <a:srgbClr val="1CADE4"/>
              </a:solidFill>
            </a:endParaRPr>
          </a:p>
          <a:p>
            <a:pPr marL="388620" indent="-342900"/>
            <a:r>
              <a:rPr lang="en-US" sz="2400">
                <a:ea typeface="+mn-lt"/>
                <a:cs typeface="+mn-lt"/>
              </a:rPr>
              <a:t>Unit testing for retrieving  YELP category information</a:t>
            </a:r>
            <a:endParaRPr lang="en-US" sz="2400">
              <a:solidFill>
                <a:srgbClr val="24292F"/>
              </a:solidFill>
              <a:latin typeface="-apple-system"/>
            </a:endParaRPr>
          </a:p>
          <a:p>
            <a:pPr marL="388620" indent="-342900"/>
            <a:r>
              <a:rPr lang="en-US" sz="2400">
                <a:latin typeface="Corbel"/>
              </a:rPr>
              <a:t>Manual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321752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EC68-505C-DD7A-FB77-72B0F9AFA7D4}"/>
              </a:ext>
            </a:extLst>
          </p:cNvPr>
          <p:cNvSpPr>
            <a:spLocks noGrp="1"/>
          </p:cNvSpPr>
          <p:nvPr>
            <p:ph type="title"/>
          </p:nvPr>
        </p:nvSpPr>
        <p:spPr>
          <a:xfrm>
            <a:off x="707064" y="609600"/>
            <a:ext cx="6993914" cy="1356360"/>
          </a:xfrm>
        </p:spPr>
        <p:txBody>
          <a:bodyPr>
            <a:normAutofit/>
          </a:bodyPr>
          <a:lstStyle/>
          <a:p>
            <a:r>
              <a:rPr lang="en-US">
                <a:solidFill>
                  <a:schemeClr val="tx1"/>
                </a:solidFill>
              </a:rPr>
              <a:t>Presentation Outline</a:t>
            </a:r>
          </a:p>
        </p:txBody>
      </p:sp>
      <p:sp>
        <p:nvSpPr>
          <p:cNvPr id="3" name="Content Placeholder 2">
            <a:extLst>
              <a:ext uri="{FF2B5EF4-FFF2-40B4-BE49-F238E27FC236}">
                <a16:creationId xmlns:a16="http://schemas.microsoft.com/office/drawing/2014/main" id="{3557D63C-6F30-598A-F951-431A7D333361}"/>
              </a:ext>
            </a:extLst>
          </p:cNvPr>
          <p:cNvSpPr>
            <a:spLocks noGrp="1"/>
          </p:cNvSpPr>
          <p:nvPr>
            <p:ph idx="1"/>
          </p:nvPr>
        </p:nvSpPr>
        <p:spPr>
          <a:xfrm>
            <a:off x="707064" y="1810463"/>
            <a:ext cx="6993914" cy="4038600"/>
          </a:xfrm>
        </p:spPr>
        <p:txBody>
          <a:bodyPr vert="horz" lIns="91440" tIns="45720" rIns="91440" bIns="45720" rtlCol="0" anchor="t">
            <a:noAutofit/>
          </a:bodyPr>
          <a:lstStyle/>
          <a:p>
            <a:pPr marL="45720" indent="0">
              <a:buNone/>
            </a:pPr>
            <a:r>
              <a:rPr lang="en-US" sz="3600" b="1">
                <a:solidFill>
                  <a:srgbClr val="FF0000"/>
                </a:solidFill>
              </a:rPr>
              <a:t>1)</a:t>
            </a:r>
            <a:r>
              <a:rPr lang="en-US" sz="3600"/>
              <a:t> Iterations and Milestone Logic</a:t>
            </a:r>
          </a:p>
          <a:p>
            <a:pPr marL="45720" indent="0">
              <a:buNone/>
            </a:pPr>
            <a:r>
              <a:rPr lang="en-US" sz="3600" b="1">
                <a:solidFill>
                  <a:srgbClr val="FFC000"/>
                </a:solidFill>
              </a:rPr>
              <a:t>2) </a:t>
            </a:r>
            <a:r>
              <a:rPr lang="en-US" sz="3600"/>
              <a:t>Current Development Status</a:t>
            </a:r>
          </a:p>
          <a:p>
            <a:pPr marL="45720" indent="0">
              <a:buNone/>
            </a:pPr>
            <a:r>
              <a:rPr lang="en-US" sz="3600" b="1">
                <a:solidFill>
                  <a:srgbClr val="00B050"/>
                </a:solidFill>
              </a:rPr>
              <a:t>3) </a:t>
            </a:r>
            <a:r>
              <a:rPr lang="en-US" sz="3600"/>
              <a:t>Coding Architecture &amp; </a:t>
            </a:r>
          </a:p>
          <a:p>
            <a:pPr marL="45720" indent="0">
              <a:buNone/>
            </a:pPr>
            <a:r>
              <a:rPr lang="en-US" sz="3600"/>
              <a:t>User Story Demonstration</a:t>
            </a:r>
            <a:endParaRPr lang="en-US"/>
          </a:p>
          <a:p>
            <a:pPr marL="45720" indent="0">
              <a:buNone/>
            </a:pPr>
            <a:r>
              <a:rPr lang="en-US" sz="3600" b="1">
                <a:solidFill>
                  <a:srgbClr val="7030A0"/>
                </a:solidFill>
              </a:rPr>
              <a:t>4) </a:t>
            </a:r>
            <a:r>
              <a:rPr lang="en-US" sz="3600"/>
              <a:t>Code Testing</a:t>
            </a:r>
          </a:p>
          <a:p>
            <a:pPr marL="45720" indent="0">
              <a:buNone/>
            </a:pPr>
            <a:r>
              <a:rPr lang="en-US" sz="3600" b="1">
                <a:solidFill>
                  <a:srgbClr val="002060"/>
                </a:solidFill>
              </a:rPr>
              <a:t>5)</a:t>
            </a:r>
            <a:r>
              <a:rPr lang="en-US" sz="3600"/>
              <a:t> Milestone 2 and Remaining Work</a:t>
            </a:r>
          </a:p>
        </p:txBody>
      </p:sp>
      <p:pic>
        <p:nvPicPr>
          <p:cNvPr id="4" name="Picture 4" descr="A picture containing text, black&#10;&#10;Description automatically generated">
            <a:extLst>
              <a:ext uri="{FF2B5EF4-FFF2-40B4-BE49-F238E27FC236}">
                <a16:creationId xmlns:a16="http://schemas.microsoft.com/office/drawing/2014/main" id="{E7109593-F91C-D39F-C62B-5C2E8FBBA02A}"/>
              </a:ext>
            </a:extLst>
          </p:cNvPr>
          <p:cNvPicPr>
            <a:picLocks noChangeAspect="1"/>
          </p:cNvPicPr>
          <p:nvPr/>
        </p:nvPicPr>
        <p:blipFill rotWithShape="1">
          <a:blip r:embed="rId3"/>
          <a:srcRect t="8815" r="-2" b="8547"/>
          <a:stretch/>
        </p:blipFill>
        <p:spPr>
          <a:xfrm>
            <a:off x="8283645" y="857675"/>
            <a:ext cx="2939343" cy="5140669"/>
          </a:xfrm>
          <a:prstGeom prst="rect">
            <a:avLst/>
          </a:prstGeom>
        </p:spPr>
      </p:pic>
    </p:spTree>
    <p:extLst>
      <p:ext uri="{BB962C8B-B14F-4D97-AF65-F5344CB8AC3E}">
        <p14:creationId xmlns:p14="http://schemas.microsoft.com/office/powerpoint/2010/main" val="3535257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p:txBody>
          <a:bodyPr/>
          <a:lstStyle/>
          <a:p>
            <a:r>
              <a:rPr lang="en-US"/>
              <a:t>Testing Continued…</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37271" y="1679265"/>
            <a:ext cx="9872871" cy="4038600"/>
          </a:xfrm>
        </p:spPr>
        <p:txBody>
          <a:bodyPr vert="horz" lIns="91440" tIns="45720" rIns="91440" bIns="45720" rtlCol="0" anchor="t">
            <a:normAutofit/>
          </a:bodyPr>
          <a:lstStyle/>
          <a:p>
            <a:pPr marL="45720" indent="0">
              <a:buNone/>
            </a:pPr>
            <a:r>
              <a:rPr lang="en-US" sz="2400"/>
              <a:t>Story 5)</a:t>
            </a:r>
            <a:endParaRPr lang="en-US" sz="2400" b="0" i="0">
              <a:solidFill>
                <a:srgbClr val="24292F"/>
              </a:solidFill>
              <a:effectLst/>
              <a:latin typeface="-apple-system"/>
            </a:endParaRPr>
          </a:p>
          <a:p>
            <a:pPr marL="45720" indent="0" algn="l">
              <a:buNone/>
            </a:pPr>
            <a:r>
              <a:rPr lang="en-US" sz="2400" b="0" i="0">
                <a:solidFill>
                  <a:srgbClr val="24292F"/>
                </a:solidFill>
                <a:effectLst/>
                <a:latin typeface="-apple-system"/>
              </a:rPr>
              <a:t>User want to able to browse through all search results on map and shall be able to retrieve more information by clicking on specific search result on map.</a:t>
            </a:r>
          </a:p>
          <a:p>
            <a:pPr marL="45720" indent="0">
              <a:buNone/>
            </a:pPr>
            <a:r>
              <a:rPr lang="en-US" sz="2400"/>
              <a:t>Story 6)</a:t>
            </a:r>
            <a:endParaRPr lang="en-US" sz="2400" b="0" i="0">
              <a:solidFill>
                <a:srgbClr val="24292F"/>
              </a:solidFill>
              <a:effectLst/>
              <a:latin typeface="-apple-system"/>
            </a:endParaRPr>
          </a:p>
          <a:p>
            <a:pPr marL="45720" indent="0" algn="l">
              <a:buNone/>
            </a:pPr>
            <a:r>
              <a:rPr lang="en-US" sz="2400" b="0" i="0">
                <a:solidFill>
                  <a:srgbClr val="24292F"/>
                </a:solidFill>
                <a:effectLst/>
                <a:latin typeface="-apple-system"/>
              </a:rPr>
              <a:t>User wants to additional information like rating, distance etc. for all search results from specified search location.</a:t>
            </a:r>
          </a:p>
          <a:p>
            <a:pPr marL="45720" indent="0">
              <a:buNone/>
            </a:pPr>
            <a:endParaRPr lang="en-US" sz="2400">
              <a:solidFill>
                <a:srgbClr val="24292F"/>
              </a:solidFill>
              <a:latin typeface="-apple-system"/>
            </a:endParaRP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6" name="Content Placeholder 2">
            <a:extLst>
              <a:ext uri="{FF2B5EF4-FFF2-40B4-BE49-F238E27FC236}">
                <a16:creationId xmlns:a16="http://schemas.microsoft.com/office/drawing/2014/main" id="{ECADD6DD-149F-5A89-852F-0C9D6F731B33}"/>
              </a:ext>
            </a:extLst>
          </p:cNvPr>
          <p:cNvSpPr txBox="1">
            <a:spLocks/>
          </p:cNvSpPr>
          <p:nvPr/>
        </p:nvSpPr>
        <p:spPr>
          <a:xfrm>
            <a:off x="616499" y="4629509"/>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8" name="Content Placeholder 2">
            <a:extLst>
              <a:ext uri="{FF2B5EF4-FFF2-40B4-BE49-F238E27FC236}">
                <a16:creationId xmlns:a16="http://schemas.microsoft.com/office/drawing/2014/main" id="{8BB5DF50-3292-AD16-4372-CEB85469243D}"/>
              </a:ext>
            </a:extLst>
          </p:cNvPr>
          <p:cNvSpPr txBox="1">
            <a:spLocks/>
          </p:cNvSpPr>
          <p:nvPr/>
        </p:nvSpPr>
        <p:spPr>
          <a:xfrm>
            <a:off x="619124" y="4972674"/>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endParaRPr lang="en-US" sz="2400">
              <a:solidFill>
                <a:srgbClr val="24292F"/>
              </a:solidFill>
              <a:ea typeface="+mn-lt"/>
              <a:cs typeface="+mn-lt"/>
            </a:endParaRPr>
          </a:p>
          <a:p>
            <a:pPr marL="388620" indent="-342900"/>
            <a:endParaRPr lang="en-US" sz="2400">
              <a:solidFill>
                <a:srgbClr val="1CADE4"/>
              </a:solidFill>
              <a:latin typeface="Corbel"/>
            </a:endParaRPr>
          </a:p>
        </p:txBody>
      </p:sp>
      <p:sp>
        <p:nvSpPr>
          <p:cNvPr id="10" name="Content Placeholder 2">
            <a:extLst>
              <a:ext uri="{FF2B5EF4-FFF2-40B4-BE49-F238E27FC236}">
                <a16:creationId xmlns:a16="http://schemas.microsoft.com/office/drawing/2014/main" id="{004B2B87-DCCA-634D-929D-6D64A1B80B6E}"/>
              </a:ext>
            </a:extLst>
          </p:cNvPr>
          <p:cNvSpPr txBox="1">
            <a:spLocks/>
          </p:cNvSpPr>
          <p:nvPr/>
        </p:nvSpPr>
        <p:spPr>
          <a:xfrm>
            <a:off x="882673" y="4972674"/>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r>
              <a:rPr lang="en-US" sz="2400">
                <a:ea typeface="+mn-lt"/>
                <a:cs typeface="+mn-lt"/>
              </a:rPr>
              <a:t>Unit testing to test identify feature</a:t>
            </a:r>
            <a:endParaRPr lang="en-US" sz="2400">
              <a:solidFill>
                <a:srgbClr val="1CADE4"/>
              </a:solidFill>
            </a:endParaRPr>
          </a:p>
          <a:p>
            <a:pPr marL="388620" indent="-342900"/>
            <a:r>
              <a:rPr lang="en-US" sz="2400">
                <a:ea typeface="+mn-lt"/>
                <a:cs typeface="+mn-lt"/>
              </a:rPr>
              <a:t>Unit testing to check for additional information</a:t>
            </a:r>
            <a:endParaRPr lang="en-US" sz="2400">
              <a:solidFill>
                <a:srgbClr val="24292F"/>
              </a:solidFill>
              <a:latin typeface="-apple-system"/>
              <a:ea typeface="+mn-lt"/>
              <a:cs typeface="+mn-lt"/>
            </a:endParaRPr>
          </a:p>
          <a:p>
            <a:pPr marL="388620" indent="-342900"/>
            <a:r>
              <a:rPr lang="en-US" sz="2400">
                <a:ea typeface="+mn-lt"/>
                <a:cs typeface="+mn-lt"/>
              </a:rPr>
              <a:t>Manual</a:t>
            </a:r>
            <a:r>
              <a:rPr lang="en-US" sz="2400">
                <a:latin typeface="Corbel"/>
              </a:rPr>
              <a:t>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171534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54EA-1070-13CA-069D-6488C53FC4E4}"/>
              </a:ext>
            </a:extLst>
          </p:cNvPr>
          <p:cNvSpPr>
            <a:spLocks noGrp="1"/>
          </p:cNvSpPr>
          <p:nvPr>
            <p:ph type="title"/>
          </p:nvPr>
        </p:nvSpPr>
        <p:spPr>
          <a:xfrm>
            <a:off x="1171755" y="350808"/>
            <a:ext cx="9875520" cy="1356360"/>
          </a:xfrm>
        </p:spPr>
        <p:txBody>
          <a:bodyPr/>
          <a:lstStyle/>
          <a:p>
            <a:r>
              <a:rPr lang="en-US"/>
              <a:t>Testing </a:t>
            </a:r>
          </a:p>
        </p:txBody>
      </p:sp>
      <p:pic>
        <p:nvPicPr>
          <p:cNvPr id="7" name="Picture 7" descr="Graphical user interface, text&#10;&#10;Description automatically generated">
            <a:extLst>
              <a:ext uri="{FF2B5EF4-FFF2-40B4-BE49-F238E27FC236}">
                <a16:creationId xmlns:a16="http://schemas.microsoft.com/office/drawing/2014/main" id="{A093FB29-AC30-68D7-523A-F1CCDFCB3232}"/>
              </a:ext>
            </a:extLst>
          </p:cNvPr>
          <p:cNvPicPr>
            <a:picLocks noChangeAspect="1"/>
          </p:cNvPicPr>
          <p:nvPr/>
        </p:nvPicPr>
        <p:blipFill rotWithShape="1">
          <a:blip r:embed="rId2"/>
          <a:srcRect r="27749" b="58163"/>
          <a:stretch/>
        </p:blipFill>
        <p:spPr>
          <a:xfrm>
            <a:off x="310550" y="1716140"/>
            <a:ext cx="11614832" cy="4961824"/>
          </a:xfrm>
          <a:prstGeom prst="rect">
            <a:avLst/>
          </a:prstGeom>
        </p:spPr>
      </p:pic>
    </p:spTree>
    <p:extLst>
      <p:ext uri="{BB962C8B-B14F-4D97-AF65-F5344CB8AC3E}">
        <p14:creationId xmlns:p14="http://schemas.microsoft.com/office/powerpoint/2010/main" val="369338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ADEC-3F77-0086-24CF-42FECFE6798C}"/>
              </a:ext>
            </a:extLst>
          </p:cNvPr>
          <p:cNvSpPr>
            <a:spLocks noGrp="1"/>
          </p:cNvSpPr>
          <p:nvPr>
            <p:ph type="title"/>
          </p:nvPr>
        </p:nvSpPr>
        <p:spPr>
          <a:xfrm>
            <a:off x="1269747" y="485585"/>
            <a:ext cx="9875520" cy="1356360"/>
          </a:xfrm>
        </p:spPr>
        <p:txBody>
          <a:bodyPr/>
          <a:lstStyle/>
          <a:p>
            <a:r>
              <a:rPr lang="en-US"/>
              <a:t>What's left? Milestone 2</a:t>
            </a:r>
          </a:p>
        </p:txBody>
      </p:sp>
      <p:sp>
        <p:nvSpPr>
          <p:cNvPr id="5" name="Content Placeholder 4">
            <a:extLst>
              <a:ext uri="{FF2B5EF4-FFF2-40B4-BE49-F238E27FC236}">
                <a16:creationId xmlns:a16="http://schemas.microsoft.com/office/drawing/2014/main" id="{482E6C9E-3F29-C8CF-EEC8-79B4F94B7795}"/>
              </a:ext>
            </a:extLst>
          </p:cNvPr>
          <p:cNvSpPr>
            <a:spLocks noGrp="1"/>
          </p:cNvSpPr>
          <p:nvPr>
            <p:ph idx="1"/>
          </p:nvPr>
        </p:nvSpPr>
        <p:spPr>
          <a:xfrm>
            <a:off x="1171755" y="1930639"/>
            <a:ext cx="9872871" cy="4221843"/>
          </a:xfrm>
        </p:spPr>
        <p:txBody>
          <a:bodyPr vert="horz" lIns="91440" tIns="45720" rIns="91440" bIns="45720" rtlCol="0" anchor="t">
            <a:normAutofit/>
          </a:bodyPr>
          <a:lstStyle/>
          <a:p>
            <a:pPr marL="45720" indent="0">
              <a:buNone/>
            </a:pPr>
            <a:r>
              <a:rPr lang="en-US" sz="2400"/>
              <a:t>Story 7)</a:t>
            </a:r>
          </a:p>
          <a:p>
            <a:r>
              <a:rPr lang="en-US" b="0" i="0">
                <a:solidFill>
                  <a:srgbClr val="24292F"/>
                </a:solidFill>
                <a:effectLst/>
                <a:latin typeface="-apple-system"/>
              </a:rPr>
              <a:t>Admin user wants to be able to login into admin dashboard. In this dashboard admin user can configure the categories and subcategories information displayed in "YELP Search" widget.</a:t>
            </a:r>
          </a:p>
          <a:p>
            <a:pPr marL="45720" indent="0">
              <a:buNone/>
            </a:pPr>
            <a:r>
              <a:rPr lang="en-US" sz="2400"/>
              <a:t>Story 8)</a:t>
            </a:r>
          </a:p>
          <a:p>
            <a:r>
              <a:rPr lang="en-US" b="0" i="0">
                <a:solidFill>
                  <a:srgbClr val="24292F"/>
                </a:solidFill>
                <a:effectLst/>
                <a:latin typeface="-apple-system"/>
              </a:rPr>
              <a:t>Admin user shall be able to search most frequently entered categories and subcategories by user to better understand how users are interacting with the app</a:t>
            </a:r>
          </a:p>
          <a:p>
            <a:endParaRPr lang="en-US" sz="2400" b="0" i="0">
              <a:solidFill>
                <a:srgbClr val="24292F"/>
              </a:solidFill>
              <a:effectLst/>
              <a:latin typeface="-apple-system"/>
            </a:endParaRPr>
          </a:p>
          <a:p>
            <a:endParaRPr lang="en-US" sz="2400" b="0" i="0">
              <a:solidFill>
                <a:srgbClr val="24292F"/>
              </a:solidFill>
              <a:effectLst/>
              <a:latin typeface="-apple-system"/>
            </a:endParaRPr>
          </a:p>
          <a:p>
            <a:pPr marL="45720" indent="0">
              <a:buNone/>
            </a:pPr>
            <a:endParaRPr lang="en-US" sz="2400" b="0" i="0">
              <a:solidFill>
                <a:srgbClr val="24292F"/>
              </a:solidFill>
              <a:effectLst/>
              <a:latin typeface="-apple-system"/>
            </a:endParaRPr>
          </a:p>
          <a:p>
            <a:endParaRPr lang="en-US" b="0" i="0">
              <a:solidFill>
                <a:srgbClr val="1CADE4"/>
              </a:solidFill>
              <a:effectLst/>
              <a:latin typeface="Corbel" panose="020B0503020204020204"/>
            </a:endParaRPr>
          </a:p>
        </p:txBody>
      </p:sp>
      <p:sp>
        <p:nvSpPr>
          <p:cNvPr id="3" name="Content Placeholder 2">
            <a:extLst>
              <a:ext uri="{FF2B5EF4-FFF2-40B4-BE49-F238E27FC236}">
                <a16:creationId xmlns:a16="http://schemas.microsoft.com/office/drawing/2014/main" id="{A2478BE5-F214-6446-3DEF-BB27C9DC9D14}"/>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spTree>
    <p:extLst>
      <p:ext uri="{BB962C8B-B14F-4D97-AF65-F5344CB8AC3E}">
        <p14:creationId xmlns:p14="http://schemas.microsoft.com/office/powerpoint/2010/main" val="3922619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4B8C-E00F-9D68-80E9-1D6F1327968A}"/>
              </a:ext>
            </a:extLst>
          </p:cNvPr>
          <p:cNvSpPr>
            <a:spLocks noGrp="1"/>
          </p:cNvSpPr>
          <p:nvPr>
            <p:ph type="title"/>
          </p:nvPr>
        </p:nvSpPr>
        <p:spPr/>
        <p:txBody>
          <a:bodyPr/>
          <a:lstStyle/>
          <a:p>
            <a:r>
              <a:rPr lang="en-US"/>
              <a:t>Database Model and SQLite Continued..</a:t>
            </a:r>
          </a:p>
        </p:txBody>
      </p:sp>
      <p:sp>
        <p:nvSpPr>
          <p:cNvPr id="3" name="Content Placeholder 2">
            <a:extLst>
              <a:ext uri="{FF2B5EF4-FFF2-40B4-BE49-F238E27FC236}">
                <a16:creationId xmlns:a16="http://schemas.microsoft.com/office/drawing/2014/main" id="{8B054852-71AA-65AE-8ADD-0FB5952D5EDC}"/>
              </a:ext>
            </a:extLst>
          </p:cNvPr>
          <p:cNvSpPr>
            <a:spLocks noGrp="1"/>
          </p:cNvSpPr>
          <p:nvPr>
            <p:ph idx="1"/>
          </p:nvPr>
        </p:nvSpPr>
        <p:spPr>
          <a:xfrm>
            <a:off x="1143000" y="1763486"/>
            <a:ext cx="9872871" cy="4332514"/>
          </a:xfrm>
        </p:spPr>
        <p:txBody>
          <a:bodyPr vert="horz" lIns="91440" tIns="45720" rIns="91440" bIns="45720" rtlCol="0" anchor="t">
            <a:normAutofit/>
          </a:bodyPr>
          <a:lstStyle/>
          <a:p>
            <a:r>
              <a:rPr lang="en-US"/>
              <a:t>Example: Entry Database</a:t>
            </a:r>
          </a:p>
        </p:txBody>
      </p:sp>
      <p:sp>
        <p:nvSpPr>
          <p:cNvPr id="4" name="Content Placeholder 2">
            <a:extLst>
              <a:ext uri="{FF2B5EF4-FFF2-40B4-BE49-F238E27FC236}">
                <a16:creationId xmlns:a16="http://schemas.microsoft.com/office/drawing/2014/main" id="{70AF0E48-A823-A001-9F6E-31EE216BB012}"/>
              </a:ext>
            </a:extLst>
          </p:cNvPr>
          <p:cNvSpPr txBox="1">
            <a:spLocks/>
          </p:cNvSpPr>
          <p:nvPr/>
        </p:nvSpPr>
        <p:spPr>
          <a:xfrm>
            <a:off x="419100" y="513686"/>
            <a:ext cx="723900"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pic>
        <p:nvPicPr>
          <p:cNvPr id="7" name="Picture 7" descr="Table&#10;&#10;Description automatically generated">
            <a:extLst>
              <a:ext uri="{FF2B5EF4-FFF2-40B4-BE49-F238E27FC236}">
                <a16:creationId xmlns:a16="http://schemas.microsoft.com/office/drawing/2014/main" id="{B4BF92F4-FD69-3FA3-8F51-1376FA1950A6}"/>
              </a:ext>
            </a:extLst>
          </p:cNvPr>
          <p:cNvPicPr>
            <a:picLocks noChangeAspect="1"/>
          </p:cNvPicPr>
          <p:nvPr/>
        </p:nvPicPr>
        <p:blipFill>
          <a:blip r:embed="rId3"/>
          <a:stretch>
            <a:fillRect/>
          </a:stretch>
        </p:blipFill>
        <p:spPr>
          <a:xfrm>
            <a:off x="713116" y="2275468"/>
            <a:ext cx="10765765" cy="4075479"/>
          </a:xfrm>
          <a:prstGeom prst="rect">
            <a:avLst/>
          </a:prstGeom>
        </p:spPr>
      </p:pic>
    </p:spTree>
    <p:extLst>
      <p:ext uri="{BB962C8B-B14F-4D97-AF65-F5344CB8AC3E}">
        <p14:creationId xmlns:p14="http://schemas.microsoft.com/office/powerpoint/2010/main" val="1736337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ACED-7EAA-C1B4-3D91-FE8369C63F22}"/>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7742CBAF-BCF4-C86C-2CFE-ED15BB1232BF}"/>
              </a:ext>
            </a:extLst>
          </p:cNvPr>
          <p:cNvSpPr>
            <a:spLocks noGrp="1"/>
          </p:cNvSpPr>
          <p:nvPr>
            <p:ph idx="1"/>
          </p:nvPr>
        </p:nvSpPr>
        <p:spPr>
          <a:xfrm>
            <a:off x="1143000" y="1685581"/>
            <a:ext cx="9872871" cy="4410419"/>
          </a:xfrm>
        </p:spPr>
        <p:txBody>
          <a:bodyPr>
            <a:normAutofit/>
          </a:bodyPr>
          <a:lstStyle/>
          <a:p>
            <a:pPr marL="45720" indent="0" algn="ctr">
              <a:buNone/>
            </a:pPr>
            <a:endParaRPr lang="en-US" sz="3200">
              <a:solidFill>
                <a:schemeClr val="tx1"/>
              </a:solidFill>
            </a:endParaRPr>
          </a:p>
          <a:p>
            <a:pPr marL="45720" indent="0" algn="ctr">
              <a:buNone/>
            </a:pPr>
            <a:endParaRPr lang="en-US" sz="3200">
              <a:solidFill>
                <a:schemeClr val="tx1"/>
              </a:solidFill>
            </a:endParaRPr>
          </a:p>
          <a:p>
            <a:pPr marL="45720" indent="0" algn="ctr">
              <a:buNone/>
            </a:pPr>
            <a:r>
              <a:rPr lang="en-US" sz="3200" b="1">
                <a:solidFill>
                  <a:schemeClr val="tx1"/>
                </a:solidFill>
              </a:rPr>
              <a:t>Thanks for listening!</a:t>
            </a:r>
          </a:p>
          <a:p>
            <a:pPr marL="45720" indent="0" algn="ctr">
              <a:buNone/>
            </a:pPr>
            <a:endParaRPr lang="en-US" sz="3200" b="1">
              <a:solidFill>
                <a:schemeClr val="tx1"/>
              </a:solidFill>
            </a:endParaRPr>
          </a:p>
        </p:txBody>
      </p:sp>
    </p:spTree>
    <p:extLst>
      <p:ext uri="{BB962C8B-B14F-4D97-AF65-F5344CB8AC3E}">
        <p14:creationId xmlns:p14="http://schemas.microsoft.com/office/powerpoint/2010/main" val="222736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4AC3-A896-A7D6-A53C-CE717DFB58DC}"/>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03B00390-1679-4374-D9C3-9C16107623AE}"/>
              </a:ext>
            </a:extLst>
          </p:cNvPr>
          <p:cNvSpPr>
            <a:spLocks noGrp="1"/>
          </p:cNvSpPr>
          <p:nvPr>
            <p:ph idx="1"/>
          </p:nvPr>
        </p:nvSpPr>
        <p:spPr/>
        <p:txBody>
          <a:bodyPr vert="horz" lIns="91440" tIns="45720" rIns="91440" bIns="45720" rtlCol="0" anchor="t">
            <a:normAutofit/>
          </a:bodyPr>
          <a:lstStyle/>
          <a:p>
            <a:r>
              <a:rPr lang="en-US">
                <a:ea typeface="+mn-lt"/>
                <a:cs typeface="+mn-lt"/>
              </a:rPr>
              <a:t>https://www.digitalocean.com/community/tutorials/how-and-when-to-use-sqlite</a:t>
            </a:r>
          </a:p>
          <a:p>
            <a:r>
              <a:rPr lang="en-US">
                <a:ea typeface="+mn-lt"/>
                <a:cs typeface="+mn-lt"/>
              </a:rPr>
              <a:t>Pilone, D., and Miles, R. Head First Software Development. O’Reilly. 2008. 978-0-</a:t>
            </a:r>
            <a:br>
              <a:rPr lang="en-US">
                <a:ea typeface="+mn-lt"/>
                <a:cs typeface="+mn-lt"/>
              </a:rPr>
            </a:br>
            <a:r>
              <a:rPr lang="en-US">
                <a:ea typeface="+mn-lt"/>
                <a:cs typeface="+mn-lt"/>
              </a:rPr>
              <a:t>596-52735-8. (Available at https://ccl.on.worldcat.org/oclc/213482767) </a:t>
            </a:r>
          </a:p>
          <a:p>
            <a:r>
              <a:rPr lang="en-US" err="1">
                <a:ea typeface="+mn-lt"/>
                <a:cs typeface="+mn-lt"/>
              </a:rPr>
              <a:t>Lubanovic</a:t>
            </a:r>
            <a:r>
              <a:rPr lang="en-US">
                <a:ea typeface="+mn-lt"/>
                <a:cs typeface="+mn-lt"/>
              </a:rPr>
              <a:t>, B. Introducing Python. O’Reilly. 2015. 978-1-449-35936-2. (Available at </a:t>
            </a:r>
            <a:br>
              <a:rPr lang="en-US">
                <a:ea typeface="+mn-lt"/>
                <a:cs typeface="+mn-lt"/>
              </a:rPr>
            </a:br>
            <a:r>
              <a:rPr lang="en-US">
                <a:ea typeface="+mn-lt"/>
                <a:cs typeface="+mn-lt"/>
              </a:rPr>
              <a:t>https://ccl.on.worldcat.org/oclc/1127579360) </a:t>
            </a:r>
          </a:p>
          <a:p>
            <a:r>
              <a:rPr lang="en-US">
                <a:ea typeface="+mn-lt"/>
                <a:cs typeface="+mn-lt"/>
              </a:rPr>
              <a:t>Okken, B. Python Testing with </a:t>
            </a:r>
            <a:r>
              <a:rPr lang="en-US" err="1">
                <a:ea typeface="+mn-lt"/>
                <a:cs typeface="+mn-lt"/>
              </a:rPr>
              <a:t>pytest</a:t>
            </a:r>
            <a:r>
              <a:rPr lang="en-US">
                <a:ea typeface="+mn-lt"/>
                <a:cs typeface="+mn-lt"/>
              </a:rPr>
              <a:t>. The Pragmatic Programmers. 2017. 978-1-</a:t>
            </a:r>
            <a:br>
              <a:rPr lang="en-US">
                <a:ea typeface="+mn-lt"/>
                <a:cs typeface="+mn-lt"/>
              </a:rPr>
            </a:br>
            <a:r>
              <a:rPr lang="en-US">
                <a:ea typeface="+mn-lt"/>
                <a:cs typeface="+mn-lt"/>
              </a:rPr>
              <a:t>68050-240-4. (Available at https://ccl.on.worldcat.org/oclc/1014021663) </a:t>
            </a:r>
            <a:endParaRPr lang="en-US"/>
          </a:p>
        </p:txBody>
      </p:sp>
    </p:spTree>
    <p:extLst>
      <p:ext uri="{BB962C8B-B14F-4D97-AF65-F5344CB8AC3E}">
        <p14:creationId xmlns:p14="http://schemas.microsoft.com/office/powerpoint/2010/main" val="223839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B8A9A4D6-C0F2-C94C-6F52-E0BB06C922F3}"/>
              </a:ext>
            </a:extLst>
          </p:cNvPr>
          <p:cNvGraphicFramePr>
            <a:graphicFrameLocks noGrp="1"/>
          </p:cNvGraphicFramePr>
          <p:nvPr>
            <p:ph idx="1"/>
            <p:extLst>
              <p:ext uri="{D42A27DB-BD31-4B8C-83A1-F6EECF244321}">
                <p14:modId xmlns:p14="http://schemas.microsoft.com/office/powerpoint/2010/main" val="363709094"/>
              </p:ext>
            </p:extLst>
          </p:nvPr>
        </p:nvGraphicFramePr>
        <p:xfrm>
          <a:off x="417251" y="2639222"/>
          <a:ext cx="5306786" cy="4096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9886C8A-2B98-3A7C-F412-7C430AC2CD7A}"/>
              </a:ext>
            </a:extLst>
          </p:cNvPr>
          <p:cNvSpPr txBox="1"/>
          <p:nvPr/>
        </p:nvSpPr>
        <p:spPr>
          <a:xfrm>
            <a:off x="1755648" y="625187"/>
            <a:ext cx="9326880" cy="1077218"/>
          </a:xfrm>
          <a:prstGeom prst="rect">
            <a:avLst/>
          </a:prstGeom>
          <a:noFill/>
        </p:spPr>
        <p:txBody>
          <a:bodyPr wrap="square" rtlCol="0">
            <a:spAutoFit/>
          </a:bodyPr>
          <a:lstStyle/>
          <a:p>
            <a:r>
              <a:rPr lang="en-US" sz="4000">
                <a:latin typeface="Amasis MT Pro Black" panose="020B0604020202020204" pitchFamily="18" charset="0"/>
                <a:cs typeface="Aharoni" panose="020B0604020202020204" pitchFamily="2" charset="-79"/>
              </a:rPr>
              <a:t>Development Motivations &amp; Logic</a:t>
            </a:r>
          </a:p>
          <a:p>
            <a:endParaRPr lang="en-US" sz="2400">
              <a:latin typeface="Amasis MT Pro Black" panose="020B0604020202020204" pitchFamily="18" charset="0"/>
              <a:cs typeface="Aharoni" panose="020B0604020202020204" pitchFamily="2" charset="-79"/>
            </a:endParaRPr>
          </a:p>
        </p:txBody>
      </p:sp>
      <p:sp>
        <p:nvSpPr>
          <p:cNvPr id="2" name="Content Placeholder 2">
            <a:extLst>
              <a:ext uri="{FF2B5EF4-FFF2-40B4-BE49-F238E27FC236}">
                <a16:creationId xmlns:a16="http://schemas.microsoft.com/office/drawing/2014/main" id="{E2005A78-34A8-63D5-F301-F70E7BF1BB3B}"/>
              </a:ext>
            </a:extLst>
          </p:cNvPr>
          <p:cNvSpPr txBox="1">
            <a:spLocks/>
          </p:cNvSpPr>
          <p:nvPr/>
        </p:nvSpPr>
        <p:spPr>
          <a:xfrm>
            <a:off x="5822831" y="1502109"/>
            <a:ext cx="5953766" cy="5046019"/>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200" b="1" u="sng"/>
              <a:t>Iteration 2 (4 weeks)</a:t>
            </a:r>
            <a:endParaRPr lang="en-US" b="1" u="sng"/>
          </a:p>
          <a:p>
            <a:pPr algn="l">
              <a:buFont typeface="Arial" panose="020B0604020202020204" pitchFamily="34" charset="0"/>
              <a:buChar char="•"/>
            </a:pPr>
            <a:r>
              <a:rPr lang="en-US" sz="2000" b="0" i="0">
                <a:solidFill>
                  <a:srgbClr val="24292F"/>
                </a:solidFill>
                <a:effectLst/>
                <a:latin typeface="-apple-system"/>
              </a:rPr>
              <a:t>Add search widget in web application so that user can search area </a:t>
            </a:r>
            <a:r>
              <a:rPr lang="en-US" sz="2000">
                <a:solidFill>
                  <a:srgbClr val="24292F"/>
                </a:solidFill>
                <a:latin typeface="-apple-system"/>
              </a:rPr>
              <a:t>of</a:t>
            </a:r>
            <a:r>
              <a:rPr lang="en-US" sz="2000" b="0" i="0">
                <a:solidFill>
                  <a:srgbClr val="24292F"/>
                </a:solidFill>
                <a:effectLst/>
                <a:latin typeface="-apple-system"/>
              </a:rPr>
              <a:t> interest.</a:t>
            </a:r>
          </a:p>
          <a:p>
            <a:pPr algn="l">
              <a:buFont typeface="Arial" panose="020B0604020202020204" pitchFamily="34" charset="0"/>
              <a:buChar char="•"/>
            </a:pPr>
            <a:r>
              <a:rPr lang="en-US" sz="2000" b="0" i="0">
                <a:solidFill>
                  <a:srgbClr val="24292F"/>
                </a:solidFill>
                <a:effectLst/>
                <a:latin typeface="-apple-system"/>
              </a:rPr>
              <a:t>Explore the various HTML frameworks for web responsive design and implemented it in website/application.</a:t>
            </a:r>
          </a:p>
          <a:p>
            <a:pPr algn="l">
              <a:buFont typeface="Arial" panose="020B0604020202020204" pitchFamily="34" charset="0"/>
              <a:buChar char="•"/>
            </a:pPr>
            <a:r>
              <a:rPr lang="en-US" sz="2000" b="0" i="0">
                <a:solidFill>
                  <a:srgbClr val="24292F"/>
                </a:solidFill>
                <a:effectLst/>
                <a:latin typeface="-apple-system"/>
              </a:rPr>
              <a:t>Give an option for user to change website/application settings.</a:t>
            </a:r>
          </a:p>
          <a:p>
            <a:pPr algn="l">
              <a:buFont typeface="Arial" panose="020B0604020202020204" pitchFamily="34" charset="0"/>
              <a:buChar char="•"/>
            </a:pPr>
            <a:r>
              <a:rPr lang="en-US" sz="2000" b="0" i="0">
                <a:solidFill>
                  <a:srgbClr val="24292F"/>
                </a:solidFill>
                <a:effectLst/>
                <a:latin typeface="-apple-system"/>
              </a:rPr>
              <a:t>Design the widget in web application with appropriate options for user to select categories.</a:t>
            </a:r>
          </a:p>
          <a:p>
            <a:pPr algn="l">
              <a:buFont typeface="Arial" panose="020B0604020202020204" pitchFamily="34" charset="0"/>
              <a:buChar char="•"/>
            </a:pPr>
            <a:r>
              <a:rPr lang="en-US" sz="2000" b="0" i="0">
                <a:solidFill>
                  <a:srgbClr val="24292F"/>
                </a:solidFill>
                <a:effectLst/>
                <a:latin typeface="-apple-system"/>
              </a:rPr>
              <a:t>Integrate the YELP’s search API with above widget to query results based on user selection.</a:t>
            </a:r>
          </a:p>
          <a:p>
            <a:pPr algn="l">
              <a:buFont typeface="Arial" panose="020B0604020202020204" pitchFamily="34" charset="0"/>
              <a:buChar char="•"/>
            </a:pPr>
            <a:r>
              <a:rPr lang="en-US" sz="2000" b="0" i="0">
                <a:solidFill>
                  <a:srgbClr val="24292F"/>
                </a:solidFill>
                <a:effectLst/>
                <a:latin typeface="-apple-system"/>
              </a:rPr>
              <a:t>Display all search results on map and zoom the map to search results.</a:t>
            </a:r>
          </a:p>
          <a:p>
            <a:pPr marL="45720" indent="0" algn="l">
              <a:buNone/>
            </a:pPr>
            <a:endParaRPr lang="en-US" sz="2000" b="0" i="0">
              <a:solidFill>
                <a:srgbClr val="24292F"/>
              </a:solidFill>
              <a:effectLst/>
              <a:latin typeface="-apple-system"/>
            </a:endParaRPr>
          </a:p>
        </p:txBody>
      </p:sp>
      <p:sp>
        <p:nvSpPr>
          <p:cNvPr id="5" name="Content Placeholder 2">
            <a:extLst>
              <a:ext uri="{FF2B5EF4-FFF2-40B4-BE49-F238E27FC236}">
                <a16:creationId xmlns:a16="http://schemas.microsoft.com/office/drawing/2014/main" id="{878F136E-3334-F5D2-F85A-C8BA3EF57367}"/>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7" name="Title 1">
            <a:extLst>
              <a:ext uri="{FF2B5EF4-FFF2-40B4-BE49-F238E27FC236}">
                <a16:creationId xmlns:a16="http://schemas.microsoft.com/office/drawing/2014/main" id="{CCF82E58-4EC1-8F35-EC8C-1B16F2708F7C}"/>
              </a:ext>
            </a:extLst>
          </p:cNvPr>
          <p:cNvSpPr>
            <a:spLocks noGrp="1"/>
          </p:cNvSpPr>
          <p:nvPr>
            <p:ph type="title"/>
          </p:nvPr>
        </p:nvSpPr>
        <p:spPr>
          <a:xfrm>
            <a:off x="2416126" y="1502632"/>
            <a:ext cx="2931258" cy="1356360"/>
          </a:xfrm>
        </p:spPr>
        <p:txBody>
          <a:bodyPr>
            <a:normAutofit/>
          </a:bodyPr>
          <a:lstStyle/>
          <a:p>
            <a:r>
              <a:rPr lang="en-US" sz="4000">
                <a:solidFill>
                  <a:schemeClr val="tx1"/>
                </a:solidFill>
              </a:rPr>
              <a:t>Milestone 1: </a:t>
            </a:r>
          </a:p>
        </p:txBody>
      </p:sp>
    </p:spTree>
    <p:extLst>
      <p:ext uri="{BB962C8B-B14F-4D97-AF65-F5344CB8AC3E}">
        <p14:creationId xmlns:p14="http://schemas.microsoft.com/office/powerpoint/2010/main" val="4165309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320F93D-3D2F-B7CE-98C5-B54653A0248D}"/>
              </a:ext>
            </a:extLst>
          </p:cNvPr>
          <p:cNvSpPr txBox="1">
            <a:spLocks/>
          </p:cNvSpPr>
          <p:nvPr/>
        </p:nvSpPr>
        <p:spPr>
          <a:xfrm>
            <a:off x="5238055" y="246639"/>
            <a:ext cx="4415051" cy="61863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800" b="1">
                <a:latin typeface="Amasis MT Pro Black" panose="020B0604020202020204" pitchFamily="18" charset="0"/>
                <a:cs typeface="Aharoni" panose="020B0604020202020204" pitchFamily="2" charset="-79"/>
              </a:rPr>
              <a:t>People want… </a:t>
            </a:r>
            <a:endParaRPr lang="en-US" sz="3800">
              <a:solidFill>
                <a:schemeClr val="tx1"/>
              </a:solidFill>
              <a:latin typeface="Amasis MT Pro Black" panose="020B0604020202020204" pitchFamily="18" charset="0"/>
              <a:cs typeface="Aharoni" panose="020B0604020202020204" pitchFamily="2" charset="-79"/>
            </a:endParaRPr>
          </a:p>
        </p:txBody>
      </p:sp>
      <p:sp>
        <p:nvSpPr>
          <p:cNvPr id="3" name="Content Placeholder 2">
            <a:extLst>
              <a:ext uri="{FF2B5EF4-FFF2-40B4-BE49-F238E27FC236}">
                <a16:creationId xmlns:a16="http://schemas.microsoft.com/office/drawing/2014/main" id="{92A1E04B-5A47-44F9-7395-F214CF62C27F}"/>
              </a:ext>
            </a:extLst>
          </p:cNvPr>
          <p:cNvSpPr txBox="1">
            <a:spLocks/>
          </p:cNvSpPr>
          <p:nvPr/>
        </p:nvSpPr>
        <p:spPr>
          <a:xfrm>
            <a:off x="2769275" y="879177"/>
            <a:ext cx="9191475" cy="5984142"/>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560070" indent="-514350">
              <a:buFont typeface="+mj-lt"/>
              <a:buAutoNum type="arabicPeriod"/>
            </a:pPr>
            <a:r>
              <a:rPr lang="en-US" sz="1800" i="0">
                <a:solidFill>
                  <a:srgbClr val="24292F"/>
                </a:solidFill>
                <a:effectLst/>
                <a:latin typeface="Calibri"/>
                <a:cs typeface="Calibri"/>
              </a:rPr>
              <a:t>…To be able to see a website which has map on home page, and it's zoom to Claremont city by default and have ability to search required location.</a:t>
            </a:r>
          </a:p>
          <a:p>
            <a:pPr marL="560070" indent="-514350" algn="l">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he website to be responsive. It must be rendered properly on desktop and mobile devices properly.</a:t>
            </a:r>
          </a:p>
          <a:p>
            <a:pPr marL="560070" indent="-514350">
              <a:buFont typeface="+mj-lt"/>
              <a:buAutoNum type="arabicPeriod"/>
            </a:pPr>
            <a:r>
              <a:rPr lang="en-US" sz="1800" i="0">
                <a:solidFill>
                  <a:srgbClr val="24292F"/>
                </a:solidFill>
                <a:effectLst/>
                <a:latin typeface="Calibri"/>
                <a:cs typeface="Calibri"/>
              </a:rPr>
              <a:t>…To be able to move around the map (zoom in and out) and see different types of maps and change settings of website/application to see it in different themes. </a:t>
            </a:r>
          </a:p>
          <a:p>
            <a:pPr marL="560070" indent="-514350">
              <a:buFont typeface="+mj-lt"/>
              <a:buAutoNum type="arabicPeriod"/>
            </a:pPr>
            <a:r>
              <a:rPr lang="en-US" sz="1800" i="0">
                <a:solidFill>
                  <a:srgbClr val="24292F"/>
                </a:solidFill>
                <a:effectLst/>
                <a:latin typeface="Calibri"/>
                <a:cs typeface="Calibri"/>
              </a:rPr>
              <a:t>…Select specific categories and related multiple subcategories. User wants to able to specify the radius within which specific categories can be located. Application must use YELP search API in backend to query the information related to categories of interest.</a:t>
            </a:r>
          </a:p>
          <a:p>
            <a:pPr marL="560070" indent="-514350">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o browse through all search results on map and shall be able to retrieve more information by clicking on specific search result on map.</a:t>
            </a:r>
          </a:p>
          <a:p>
            <a:pPr marL="560070" indent="-514350">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o see additional information like rating, distance etc. for all search results from</a:t>
            </a:r>
            <a:r>
              <a:rPr lang="en-US" sz="1800">
                <a:solidFill>
                  <a:srgbClr val="24292F"/>
                </a:solidFill>
                <a:latin typeface="Calibri"/>
                <a:cs typeface="Calibri"/>
              </a:rPr>
              <a:t> </a:t>
            </a:r>
            <a:r>
              <a:rPr lang="en-US" sz="1800" i="0">
                <a:solidFill>
                  <a:srgbClr val="24292F"/>
                </a:solidFill>
                <a:effectLst/>
                <a:latin typeface="Calibri"/>
                <a:cs typeface="Calibri"/>
              </a:rPr>
              <a:t> specified search location.</a:t>
            </a:r>
          </a:p>
          <a:p>
            <a:pPr marL="560070" indent="-514350">
              <a:buFont typeface="+mj-lt"/>
              <a:buAutoNum type="arabicPeriod"/>
            </a:pPr>
            <a:r>
              <a:rPr lang="en-US" sz="1800" i="0">
                <a:solidFill>
                  <a:srgbClr val="24292F"/>
                </a:solidFill>
                <a:effectLst/>
                <a:latin typeface="Calibri"/>
                <a:cs typeface="Calibri"/>
              </a:rPr>
              <a:t>Admin user wants to be able to login into website to view admin dashboard.</a:t>
            </a:r>
          </a:p>
          <a:p>
            <a:pPr marL="560070" indent="-514350">
              <a:buFont typeface="+mj-lt"/>
              <a:buAutoNum type="arabicPeriod"/>
            </a:pPr>
            <a:r>
              <a:rPr lang="en-US" sz="1800" i="0">
                <a:solidFill>
                  <a:srgbClr val="24292F"/>
                </a:solidFill>
                <a:effectLst/>
                <a:latin typeface="Calibri"/>
                <a:cs typeface="Calibri"/>
              </a:rPr>
              <a:t>Admin user wants to know which filters are selected most often to better understand how users are interacting with the app</a:t>
            </a:r>
          </a:p>
        </p:txBody>
      </p:sp>
      <p:sp>
        <p:nvSpPr>
          <p:cNvPr id="5" name="Content Placeholder 2">
            <a:extLst>
              <a:ext uri="{FF2B5EF4-FFF2-40B4-BE49-F238E27FC236}">
                <a16:creationId xmlns:a16="http://schemas.microsoft.com/office/drawing/2014/main" id="{9AA4784C-D9BC-84A4-080A-93AC5F70BE60}"/>
              </a:ext>
            </a:extLst>
          </p:cNvPr>
          <p:cNvSpPr txBox="1">
            <a:spLocks/>
          </p:cNvSpPr>
          <p:nvPr/>
        </p:nvSpPr>
        <p:spPr>
          <a:xfrm>
            <a:off x="163649" y="2475257"/>
            <a:ext cx="2742025" cy="4835174"/>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400">
                <a:solidFill>
                  <a:srgbClr val="24292F"/>
                </a:solidFill>
                <a:latin typeface="Amasis MT Pro Black"/>
                <a:cs typeface="Aharoni"/>
              </a:rPr>
              <a:t> 2 Milestones</a:t>
            </a:r>
          </a:p>
          <a:p>
            <a:pPr marL="45720" indent="0" algn="ctr">
              <a:buNone/>
            </a:pPr>
            <a:r>
              <a:rPr lang="en-US" sz="2400">
                <a:solidFill>
                  <a:srgbClr val="24292F"/>
                </a:solidFill>
                <a:latin typeface="Amasis MT Pro Black"/>
                <a:cs typeface="Aharoni"/>
              </a:rPr>
              <a:t>8 User Stories</a:t>
            </a:r>
          </a:p>
          <a:p>
            <a:pPr marL="45720" indent="0" algn="ctr">
              <a:buNone/>
            </a:pPr>
            <a:endParaRPr lang="en-US" sz="2400">
              <a:solidFill>
                <a:srgbClr val="24292F"/>
              </a:solidFill>
              <a:latin typeface="Amasis MT Pro Black" panose="02040A04050005020304" pitchFamily="18" charset="0"/>
              <a:cs typeface="Aharoni" panose="02010803020104030203" pitchFamily="2" charset="-79"/>
            </a:endParaRPr>
          </a:p>
          <a:p>
            <a:pPr marL="45720" indent="0" algn="ctr">
              <a:buNone/>
            </a:pPr>
            <a:endParaRPr lang="en-US" sz="2400">
              <a:solidFill>
                <a:srgbClr val="24292F"/>
              </a:solidFill>
              <a:latin typeface="Amasis MT Pro Black" panose="02040A04050005020304" pitchFamily="18" charset="0"/>
              <a:cs typeface="Aharoni" panose="02010803020104030203" pitchFamily="2" charset="-79"/>
            </a:endParaRPr>
          </a:p>
          <a:p>
            <a:pPr marL="45720" indent="0" algn="ctr">
              <a:buNone/>
            </a:pPr>
            <a:r>
              <a:rPr lang="en-US" sz="2400" b="0" i="0">
                <a:solidFill>
                  <a:srgbClr val="24292F"/>
                </a:solidFill>
                <a:effectLst/>
                <a:latin typeface="Amasis MT Pro Black"/>
                <a:cs typeface="Aharoni"/>
              </a:rPr>
              <a:t>17 Tasks</a:t>
            </a:r>
          </a:p>
        </p:txBody>
      </p:sp>
      <p:pic>
        <p:nvPicPr>
          <p:cNvPr id="1026" name="Picture 2">
            <a:extLst>
              <a:ext uri="{FF2B5EF4-FFF2-40B4-BE49-F238E27FC236}">
                <a16:creationId xmlns:a16="http://schemas.microsoft.com/office/drawing/2014/main" id="{E6DE331A-4456-BEBC-1A4E-AD829C3F3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198" y="4974569"/>
            <a:ext cx="1117624" cy="11309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307F54-1CCC-679C-74F8-DD36D28BB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314" y="3596856"/>
            <a:ext cx="684825" cy="81592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1F310E7-4AB4-F636-2A55-E769199BF969}"/>
              </a:ext>
            </a:extLst>
          </p:cNvPr>
          <p:cNvSpPr txBox="1">
            <a:spLocks/>
          </p:cNvSpPr>
          <p:nvPr/>
        </p:nvSpPr>
        <p:spPr>
          <a:xfrm>
            <a:off x="-204937" y="1445884"/>
            <a:ext cx="3463919" cy="868952"/>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800">
                <a:latin typeface="Amasis MT Pro Black"/>
                <a:cs typeface="Aharoni"/>
              </a:rPr>
              <a:t>Development Overview</a:t>
            </a:r>
            <a:endParaRPr lang="en-US" sz="2800" b="0" i="0">
              <a:effectLst/>
              <a:latin typeface="Amasis MT Pro Black"/>
              <a:cs typeface="Aharoni"/>
            </a:endParaRPr>
          </a:p>
        </p:txBody>
      </p:sp>
      <p:sp>
        <p:nvSpPr>
          <p:cNvPr id="4" name="Content Placeholder 2">
            <a:extLst>
              <a:ext uri="{FF2B5EF4-FFF2-40B4-BE49-F238E27FC236}">
                <a16:creationId xmlns:a16="http://schemas.microsoft.com/office/drawing/2014/main" id="{1E4B44CE-B3BF-83F5-BE04-2A1CF6F4C726}"/>
              </a:ext>
            </a:extLst>
          </p:cNvPr>
          <p:cNvSpPr txBox="1">
            <a:spLocks/>
          </p:cNvSpPr>
          <p:nvPr/>
        </p:nvSpPr>
        <p:spPr>
          <a:xfrm>
            <a:off x="419100" y="513686"/>
            <a:ext cx="119085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97678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16DA-3C98-F9D2-FB92-9047180A5110}"/>
              </a:ext>
            </a:extLst>
          </p:cNvPr>
          <p:cNvSpPr>
            <a:spLocks noGrp="1"/>
          </p:cNvSpPr>
          <p:nvPr>
            <p:ph type="title"/>
          </p:nvPr>
        </p:nvSpPr>
        <p:spPr>
          <a:xfrm>
            <a:off x="1761226" y="437072"/>
            <a:ext cx="9875520" cy="1356360"/>
          </a:xfrm>
        </p:spPr>
        <p:txBody>
          <a:bodyPr/>
          <a:lstStyle/>
          <a:p>
            <a:r>
              <a:rPr lang="en-US"/>
              <a:t>Milestone 1 - Iteration 1  </a:t>
            </a:r>
            <a:r>
              <a:rPr lang="en-US">
                <a:solidFill>
                  <a:schemeClr val="tx1"/>
                </a:solidFill>
              </a:rPr>
              <a:t>Features</a:t>
            </a:r>
          </a:p>
        </p:txBody>
      </p:sp>
      <p:graphicFrame>
        <p:nvGraphicFramePr>
          <p:cNvPr id="3088" name="Content Placeholder 2">
            <a:extLst>
              <a:ext uri="{FF2B5EF4-FFF2-40B4-BE49-F238E27FC236}">
                <a16:creationId xmlns:a16="http://schemas.microsoft.com/office/drawing/2014/main" id="{D17ED94E-C94F-DD0D-DB58-C2F76531F4A2}"/>
              </a:ext>
            </a:extLst>
          </p:cNvPr>
          <p:cNvGraphicFramePr>
            <a:graphicFrameLocks noGrp="1"/>
          </p:cNvGraphicFramePr>
          <p:nvPr>
            <p:ph idx="1"/>
            <p:extLst>
              <p:ext uri="{D42A27DB-BD31-4B8C-83A1-F6EECF244321}">
                <p14:modId xmlns:p14="http://schemas.microsoft.com/office/powerpoint/2010/main" val="1044005762"/>
              </p:ext>
            </p:extLst>
          </p:nvPr>
        </p:nvGraphicFramePr>
        <p:xfrm>
          <a:off x="1982474" y="1554702"/>
          <a:ext cx="8538673" cy="616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B2D660C3-2BBA-1074-3E2D-D16F9C55251D}"/>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pic>
        <p:nvPicPr>
          <p:cNvPr id="6" name="Picture 2">
            <a:extLst>
              <a:ext uri="{FF2B5EF4-FFF2-40B4-BE49-F238E27FC236}">
                <a16:creationId xmlns:a16="http://schemas.microsoft.com/office/drawing/2014/main" id="{68DE4B4C-67C2-A0D9-2904-51D510A812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132" y="1914955"/>
            <a:ext cx="930914" cy="930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B89A49F-E77B-C51D-FE79-FB59311290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029" y="1919466"/>
            <a:ext cx="930914" cy="9309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B6D93F1-B64F-58E4-C21A-BF2A1CAEF2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6827" y="1913565"/>
            <a:ext cx="930914" cy="93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936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B7FD3A10-A12C-8F6D-299B-EC23BA1321A2}"/>
              </a:ext>
            </a:extLst>
          </p:cNvPr>
          <p:cNvGraphicFramePr>
            <a:graphicFrameLocks noGrp="1"/>
          </p:cNvGraphicFramePr>
          <p:nvPr>
            <p:ph idx="1"/>
            <p:extLst>
              <p:ext uri="{D42A27DB-BD31-4B8C-83A1-F6EECF244321}">
                <p14:modId xmlns:p14="http://schemas.microsoft.com/office/powerpoint/2010/main" val="35338195"/>
              </p:ext>
            </p:extLst>
          </p:nvPr>
        </p:nvGraphicFramePr>
        <p:xfrm>
          <a:off x="565623" y="1587101"/>
          <a:ext cx="11269757" cy="546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46C368A3-9D9A-AE00-425F-B32448F0C8EB}"/>
              </a:ext>
            </a:extLst>
          </p:cNvPr>
          <p:cNvSpPr>
            <a:spLocks noGrp="1"/>
          </p:cNvSpPr>
          <p:nvPr>
            <p:ph type="title"/>
          </p:nvPr>
        </p:nvSpPr>
        <p:spPr>
          <a:xfrm>
            <a:off x="1140033" y="310244"/>
            <a:ext cx="9875838" cy="1355725"/>
          </a:xfrm>
        </p:spPr>
        <p:txBody>
          <a:bodyPr/>
          <a:lstStyle/>
          <a:p>
            <a:r>
              <a:rPr lang="en-US"/>
              <a:t>Milestone 1 - Iteration 2 </a:t>
            </a:r>
            <a:r>
              <a:rPr lang="en-US">
                <a:solidFill>
                  <a:schemeClr val="tx1"/>
                </a:solidFill>
              </a:rPr>
              <a:t>Features</a:t>
            </a:r>
          </a:p>
        </p:txBody>
      </p:sp>
      <p:sp>
        <p:nvSpPr>
          <p:cNvPr id="2" name="Content Placeholder 2">
            <a:extLst>
              <a:ext uri="{FF2B5EF4-FFF2-40B4-BE49-F238E27FC236}">
                <a16:creationId xmlns:a16="http://schemas.microsoft.com/office/drawing/2014/main" id="{13AA9B46-66E9-F0E2-C58F-C793C62AC205}"/>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pic>
        <p:nvPicPr>
          <p:cNvPr id="6" name="Picture 2">
            <a:extLst>
              <a:ext uri="{FF2B5EF4-FFF2-40B4-BE49-F238E27FC236}">
                <a16:creationId xmlns:a16="http://schemas.microsoft.com/office/drawing/2014/main" id="{B2A03C15-78A2-2768-8008-08326916D4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3663" y="1659579"/>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C4483B1-9DD1-D184-77E1-E5C5CEECE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965" y="1725261"/>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C09477A-1A5D-B3FE-0F58-33576546CF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4361" y="1657104"/>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8B7F430-191A-4D26-0D97-73595CAA40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8644" y="1675871"/>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26433E0-DABB-C1D9-CB95-BEA41AD7E7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097" y="1728891"/>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02DBDD0-C15C-2D51-0CED-134576C934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86758" y="1725020"/>
            <a:ext cx="655154" cy="65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C71291-64DA-FEDE-E547-FC0E3EDF2CC6}"/>
              </a:ext>
            </a:extLst>
          </p:cNvPr>
          <p:cNvSpPr>
            <a:spLocks noGrp="1"/>
          </p:cNvSpPr>
          <p:nvPr>
            <p:ph type="title"/>
          </p:nvPr>
        </p:nvSpPr>
        <p:spPr>
          <a:xfrm>
            <a:off x="1112520" y="760601"/>
            <a:ext cx="9966960" cy="1158145"/>
          </a:xfrm>
        </p:spPr>
        <p:txBody>
          <a:bodyPr/>
          <a:lstStyle/>
          <a:p>
            <a:pPr algn="ctr"/>
            <a:r>
              <a:rPr lang="en-US"/>
              <a:t>Development Status</a:t>
            </a:r>
          </a:p>
        </p:txBody>
      </p:sp>
      <p:sp>
        <p:nvSpPr>
          <p:cNvPr id="8" name="Text Placeholder 2">
            <a:extLst>
              <a:ext uri="{FF2B5EF4-FFF2-40B4-BE49-F238E27FC236}">
                <a16:creationId xmlns:a16="http://schemas.microsoft.com/office/drawing/2014/main" id="{B59FC552-E2A0-B406-5E0C-3FC526225920}"/>
              </a:ext>
            </a:extLst>
          </p:cNvPr>
          <p:cNvSpPr txBox="1">
            <a:spLocks/>
          </p:cNvSpPr>
          <p:nvPr/>
        </p:nvSpPr>
        <p:spPr>
          <a:xfrm>
            <a:off x="1711452" y="2065194"/>
            <a:ext cx="8769096" cy="3329766"/>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endParaRPr lang="en-US"/>
          </a:p>
          <a:p>
            <a:pPr marL="45720" indent="0" algn="ctr">
              <a:buFont typeface="Corbel" pitchFamily="34" charset="0"/>
              <a:buNone/>
            </a:pPr>
            <a:r>
              <a:rPr lang="en-US" sz="2400" b="1">
                <a:solidFill>
                  <a:schemeClr val="tx1"/>
                </a:solidFill>
              </a:rPr>
              <a:t>Link to our </a:t>
            </a:r>
            <a:r>
              <a:rPr lang="en-US" sz="2400" b="1" err="1">
                <a:solidFill>
                  <a:schemeClr val="tx1"/>
                </a:solidFill>
              </a:rPr>
              <a:t>Github</a:t>
            </a:r>
            <a:r>
              <a:rPr lang="en-US" sz="2400" b="1">
                <a:solidFill>
                  <a:schemeClr val="tx1"/>
                </a:solidFill>
              </a:rPr>
              <a:t>:</a:t>
            </a:r>
          </a:p>
          <a:p>
            <a:pPr marL="45720" indent="0" algn="ctr">
              <a:buFont typeface="Corbel" pitchFamily="34" charset="0"/>
              <a:buNone/>
            </a:pPr>
            <a:r>
              <a:rPr lang="en-US" sz="2400">
                <a:solidFill>
                  <a:srgbClr val="92D050"/>
                </a:solidFill>
                <a:hlinkClick r:id="rId2">
                  <a:extLst>
                    <a:ext uri="{A12FA001-AC4F-418D-AE19-62706E023703}">
                      <ahyp:hlinkClr xmlns:ahyp="http://schemas.microsoft.com/office/drawing/2018/hyperlinkcolor" val="tx"/>
                    </a:ext>
                  </a:extLst>
                </a:hlinkClick>
              </a:rPr>
              <a:t>https://github.com/katieenns/Dream-Team</a:t>
            </a:r>
            <a:endParaRPr lang="en-US" sz="2400">
              <a:solidFill>
                <a:srgbClr val="92D050"/>
              </a:solidFill>
            </a:endParaRPr>
          </a:p>
          <a:p>
            <a:pPr marL="0" indent="0" algn="ctr">
              <a:buNone/>
            </a:pPr>
            <a:r>
              <a:rPr lang="en-US" sz="2400" b="1">
                <a:solidFill>
                  <a:schemeClr val="tx1"/>
                </a:solidFill>
              </a:rPr>
              <a:t>Link to our Issues:</a:t>
            </a:r>
          </a:p>
          <a:p>
            <a:pPr marL="45720" indent="0" algn="ctr">
              <a:buFont typeface="Corbel" pitchFamily="34" charset="0"/>
              <a:buNone/>
            </a:pPr>
            <a:r>
              <a:rPr lang="en-US" sz="2400" u="sng">
                <a:solidFill>
                  <a:srgbClr val="92D050"/>
                </a:solidFill>
              </a:rPr>
              <a:t>https://github.com/katieenns/Dream-Team/issues</a:t>
            </a:r>
          </a:p>
          <a:p>
            <a:pPr marL="0" indent="0" algn="ctr">
              <a:buNone/>
            </a:pPr>
            <a:r>
              <a:rPr lang="en-US" sz="2400" b="1">
                <a:solidFill>
                  <a:schemeClr val="tx1"/>
                </a:solidFill>
              </a:rPr>
              <a:t>Link to our Project Dashboard:</a:t>
            </a:r>
          </a:p>
          <a:p>
            <a:pPr marL="0" indent="0" algn="ctr">
              <a:buNone/>
            </a:pPr>
            <a:r>
              <a:rPr lang="en-US" sz="2000">
                <a:solidFill>
                  <a:srgbClr val="92D050"/>
                </a:solidFill>
                <a:latin typeface="-apple-system"/>
                <a:hlinkClick r:id="rId3" tooltip="https://github.com/users/katieenns/projects/1">
                  <a:extLst>
                    <a:ext uri="{A12FA001-AC4F-418D-AE19-62706E023703}">
                      <ahyp:hlinkClr xmlns:ahyp="http://schemas.microsoft.com/office/drawing/2018/hyperlinkcolor" val="tx"/>
                    </a:ext>
                  </a:extLst>
                </a:hlinkClick>
              </a:rPr>
              <a:t>https://github.com/users/katieenns/projects/1</a:t>
            </a:r>
            <a:endParaRPr lang="en-US" sz="2000">
              <a:solidFill>
                <a:srgbClr val="92D050"/>
              </a:solidFill>
              <a:latin typeface="-apple-system"/>
            </a:endParaRPr>
          </a:p>
          <a:p>
            <a:pPr marL="45720" indent="0" algn="ctr">
              <a:buFont typeface="Corbel" pitchFamily="34" charset="0"/>
              <a:buNone/>
            </a:pP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sp>
        <p:nvSpPr>
          <p:cNvPr id="9" name="Content Placeholder 2">
            <a:extLst>
              <a:ext uri="{FF2B5EF4-FFF2-40B4-BE49-F238E27FC236}">
                <a16:creationId xmlns:a16="http://schemas.microsoft.com/office/drawing/2014/main" id="{7D790BC8-F67C-0145-2F3A-30CD4F5652F5}"/>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Tree>
    <p:extLst>
      <p:ext uri="{BB962C8B-B14F-4D97-AF65-F5344CB8AC3E}">
        <p14:creationId xmlns:p14="http://schemas.microsoft.com/office/powerpoint/2010/main" val="196588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27D-93A8-9902-C835-C6BCBE0857D6}"/>
              </a:ext>
            </a:extLst>
          </p:cNvPr>
          <p:cNvSpPr>
            <a:spLocks noGrp="1"/>
          </p:cNvSpPr>
          <p:nvPr>
            <p:ph type="title"/>
          </p:nvPr>
        </p:nvSpPr>
        <p:spPr>
          <a:xfrm>
            <a:off x="2181497" y="80870"/>
            <a:ext cx="9875520" cy="1356360"/>
          </a:xfrm>
        </p:spPr>
        <p:txBody>
          <a:bodyPr/>
          <a:lstStyle/>
          <a:p>
            <a:r>
              <a:rPr lang="en-US"/>
              <a:t>Development Status &amp; Timeline </a:t>
            </a:r>
          </a:p>
        </p:txBody>
      </p:sp>
      <p:sp>
        <p:nvSpPr>
          <p:cNvPr id="3" name="Content Placeholder 2">
            <a:extLst>
              <a:ext uri="{FF2B5EF4-FFF2-40B4-BE49-F238E27FC236}">
                <a16:creationId xmlns:a16="http://schemas.microsoft.com/office/drawing/2014/main" id="{BC65E830-8398-7C96-9918-988E8A659124}"/>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7" name="Text Placeholder 2">
            <a:extLst>
              <a:ext uri="{FF2B5EF4-FFF2-40B4-BE49-F238E27FC236}">
                <a16:creationId xmlns:a16="http://schemas.microsoft.com/office/drawing/2014/main" id="{3232CA08-150A-CEBD-B711-C3A5AB7400F3}"/>
              </a:ext>
            </a:extLst>
          </p:cNvPr>
          <p:cNvSpPr txBox="1">
            <a:spLocks/>
          </p:cNvSpPr>
          <p:nvPr/>
        </p:nvSpPr>
        <p:spPr>
          <a:xfrm>
            <a:off x="4948083" y="1157053"/>
            <a:ext cx="2169889" cy="3329766"/>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b="1">
                <a:solidFill>
                  <a:schemeClr val="tx1"/>
                </a:solidFill>
              </a:rPr>
              <a:t>Project Issues</a:t>
            </a: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FA11EA21-911F-FCFC-8CA2-7B898D3930B9}"/>
              </a:ext>
            </a:extLst>
          </p:cNvPr>
          <p:cNvPicPr>
            <a:picLocks noChangeAspect="1"/>
          </p:cNvPicPr>
          <p:nvPr/>
        </p:nvPicPr>
        <p:blipFill>
          <a:blip r:embed="rId3"/>
          <a:stretch>
            <a:fillRect/>
          </a:stretch>
        </p:blipFill>
        <p:spPr>
          <a:xfrm>
            <a:off x="785003" y="1585577"/>
            <a:ext cx="10737011" cy="4908924"/>
          </a:xfrm>
          <a:prstGeom prst="rect">
            <a:avLst/>
          </a:prstGeom>
        </p:spPr>
      </p:pic>
      <p:sp>
        <p:nvSpPr>
          <p:cNvPr id="5" name="Text Placeholder 2">
            <a:extLst>
              <a:ext uri="{FF2B5EF4-FFF2-40B4-BE49-F238E27FC236}">
                <a16:creationId xmlns:a16="http://schemas.microsoft.com/office/drawing/2014/main" id="{435E8E10-F281-11A9-8F3B-49B15C84AFE3}"/>
              </a:ext>
            </a:extLst>
          </p:cNvPr>
          <p:cNvSpPr txBox="1">
            <a:spLocks/>
          </p:cNvSpPr>
          <p:nvPr/>
        </p:nvSpPr>
        <p:spPr>
          <a:xfrm>
            <a:off x="1842573" y="1157052"/>
            <a:ext cx="2169889" cy="3329766"/>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a:solidFill>
                  <a:srgbClr val="00B0F0"/>
                </a:solidFill>
              </a:rPr>
              <a:t>7 Open</a:t>
            </a:r>
          </a:p>
          <a:p>
            <a:pPr marL="45720" indent="0" algn="ctr">
              <a:buFont typeface="Corbel" pitchFamily="34" charset="0"/>
              <a:buNone/>
            </a:pPr>
            <a:endParaRPr lang="en-US" sz="2400">
              <a:solidFill>
                <a:schemeClr val="tx1"/>
              </a:solidFill>
            </a:endParaRPr>
          </a:p>
          <a:p>
            <a:endParaRPr lang="en-US"/>
          </a:p>
        </p:txBody>
      </p:sp>
      <p:sp>
        <p:nvSpPr>
          <p:cNvPr id="6" name="Text Placeholder 2">
            <a:extLst>
              <a:ext uri="{FF2B5EF4-FFF2-40B4-BE49-F238E27FC236}">
                <a16:creationId xmlns:a16="http://schemas.microsoft.com/office/drawing/2014/main" id="{D31EAB1F-5A15-9795-1894-02B393D8771E}"/>
              </a:ext>
            </a:extLst>
          </p:cNvPr>
          <p:cNvSpPr txBox="1">
            <a:spLocks/>
          </p:cNvSpPr>
          <p:nvPr/>
        </p:nvSpPr>
        <p:spPr>
          <a:xfrm>
            <a:off x="9146270" y="1157051"/>
            <a:ext cx="2169889" cy="3329766"/>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a:solidFill>
                  <a:srgbClr val="00B0F0"/>
                </a:solidFill>
              </a:rPr>
              <a:t>16 Closed</a:t>
            </a:r>
          </a:p>
          <a:p>
            <a:pPr marL="45720" indent="0" algn="ctr">
              <a:buFont typeface="Corbel" pitchFamily="34" charset="0"/>
              <a:buNone/>
            </a:pPr>
            <a:endParaRPr lang="en-US" sz="2400">
              <a:solidFill>
                <a:schemeClr val="tx1"/>
              </a:solidFill>
            </a:endParaRPr>
          </a:p>
          <a:p>
            <a:endParaRPr lang="en-US"/>
          </a:p>
        </p:txBody>
      </p:sp>
    </p:spTree>
    <p:extLst>
      <p:ext uri="{BB962C8B-B14F-4D97-AF65-F5344CB8AC3E}">
        <p14:creationId xmlns:p14="http://schemas.microsoft.com/office/powerpoint/2010/main" val="322266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27D-93A8-9902-C835-C6BCBE0857D6}"/>
              </a:ext>
            </a:extLst>
          </p:cNvPr>
          <p:cNvSpPr>
            <a:spLocks noGrp="1"/>
          </p:cNvSpPr>
          <p:nvPr>
            <p:ph type="title"/>
          </p:nvPr>
        </p:nvSpPr>
        <p:spPr>
          <a:xfrm>
            <a:off x="413082" y="1791776"/>
            <a:ext cx="3779521" cy="2118360"/>
          </a:xfrm>
        </p:spPr>
        <p:txBody>
          <a:bodyPr>
            <a:normAutofit/>
          </a:bodyPr>
          <a:lstStyle/>
          <a:p>
            <a:r>
              <a:rPr lang="en-US"/>
              <a:t>Development Status &amp; Timeline </a:t>
            </a:r>
          </a:p>
        </p:txBody>
      </p:sp>
      <p:sp>
        <p:nvSpPr>
          <p:cNvPr id="3" name="Content Placeholder 2">
            <a:extLst>
              <a:ext uri="{FF2B5EF4-FFF2-40B4-BE49-F238E27FC236}">
                <a16:creationId xmlns:a16="http://schemas.microsoft.com/office/drawing/2014/main" id="{BC65E830-8398-7C96-9918-988E8A659124}"/>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6" name="Picture 5">
            <a:extLst>
              <a:ext uri="{FF2B5EF4-FFF2-40B4-BE49-F238E27FC236}">
                <a16:creationId xmlns:a16="http://schemas.microsoft.com/office/drawing/2014/main" id="{1CEB35DD-B10C-D34B-1C07-1B643BC62195}"/>
              </a:ext>
            </a:extLst>
          </p:cNvPr>
          <p:cNvPicPr>
            <a:picLocks noChangeAspect="1"/>
          </p:cNvPicPr>
          <p:nvPr/>
        </p:nvPicPr>
        <p:blipFill rotWithShape="1">
          <a:blip r:embed="rId3"/>
          <a:srcRect l="-1" r="38416"/>
          <a:stretch/>
        </p:blipFill>
        <p:spPr>
          <a:xfrm>
            <a:off x="3887622" y="382151"/>
            <a:ext cx="7903392" cy="6060334"/>
          </a:xfrm>
          <a:prstGeom prst="rect">
            <a:avLst/>
          </a:prstGeom>
        </p:spPr>
      </p:pic>
      <p:sp>
        <p:nvSpPr>
          <p:cNvPr id="7" name="Text Placeholder 2">
            <a:extLst>
              <a:ext uri="{FF2B5EF4-FFF2-40B4-BE49-F238E27FC236}">
                <a16:creationId xmlns:a16="http://schemas.microsoft.com/office/drawing/2014/main" id="{3232CA08-150A-CEBD-B711-C3A5AB7400F3}"/>
              </a:ext>
            </a:extLst>
          </p:cNvPr>
          <p:cNvSpPr txBox="1">
            <a:spLocks/>
          </p:cNvSpPr>
          <p:nvPr/>
        </p:nvSpPr>
        <p:spPr>
          <a:xfrm>
            <a:off x="419216" y="4478223"/>
            <a:ext cx="3046908" cy="332976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b="1">
                <a:solidFill>
                  <a:schemeClr val="tx1"/>
                </a:solidFill>
              </a:rPr>
              <a:t>Project Dashboard</a:t>
            </a: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spTree>
    <p:extLst>
      <p:ext uri="{BB962C8B-B14F-4D97-AF65-F5344CB8AC3E}">
        <p14:creationId xmlns:p14="http://schemas.microsoft.com/office/powerpoint/2010/main" val="3565289353"/>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E8A1F7AC67B7429A92C3B61EB374C3" ma:contentTypeVersion="10" ma:contentTypeDescription="Create a new document." ma:contentTypeScope="" ma:versionID="7085c688b901f32aec1e472ce01e5703">
  <xsd:schema xmlns:xsd="http://www.w3.org/2001/XMLSchema" xmlns:xs="http://www.w3.org/2001/XMLSchema" xmlns:p="http://schemas.microsoft.com/office/2006/metadata/properties" xmlns:ns2="fa4065da-89fc-4168-9e91-95ac9fdbc22c" xmlns:ns3="3c0d385c-4887-43dd-bdca-226747129f3e" targetNamespace="http://schemas.microsoft.com/office/2006/metadata/properties" ma:root="true" ma:fieldsID="bf377e053ef7aab43323c04b7715c9af" ns2:_="" ns3:_="">
    <xsd:import namespace="fa4065da-89fc-4168-9e91-95ac9fdbc22c"/>
    <xsd:import namespace="3c0d385c-4887-43dd-bdca-226747129f3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065da-89fc-4168-9e91-95ac9fdbc2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ed54add-fbf2-4b77-ae8f-05ce34c7ec7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0d385c-4887-43dd-bdca-226747129f3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f1dca37-6223-4b92-a9cd-9c2ab4703021}" ma:internalName="TaxCatchAll" ma:showField="CatchAllData" ma:web="3c0d385c-4887-43dd-bdca-226747129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c0d385c-4887-43dd-bdca-226747129f3e" xsi:nil="true"/>
    <lcf76f155ced4ddcb4097134ff3c332f xmlns="fa4065da-89fc-4168-9e91-95ac9fdbc22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30974D0-A022-402D-8E38-8511F205C7E4}">
  <ds:schemaRefs>
    <ds:schemaRef ds:uri="3c0d385c-4887-43dd-bdca-226747129f3e"/>
    <ds:schemaRef ds:uri="fa4065da-89fc-4168-9e91-95ac9fdbc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4A788F-9297-4B69-B45A-DD28B513BA75}">
  <ds:schemaRefs>
    <ds:schemaRef ds:uri="http://schemas.microsoft.com/sharepoint/v3/contenttype/forms"/>
  </ds:schemaRefs>
</ds:datastoreItem>
</file>

<file path=customXml/itemProps3.xml><?xml version="1.0" encoding="utf-8"?>
<ds:datastoreItem xmlns:ds="http://schemas.openxmlformats.org/officeDocument/2006/customXml" ds:itemID="{C23F364D-3FA3-4361-BE36-79E59BCE7438}">
  <ds:schemaRefs>
    <ds:schemaRef ds:uri="3c0d385c-4887-43dd-bdca-226747129f3e"/>
    <ds:schemaRef ds:uri="fa4065da-89fc-4168-9e91-95ac9fdbc22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TM03457444[[fn=Basis]]</Template>
  <Application>Microsoft Office PowerPoint</Application>
  <PresentationFormat>Widescreen</PresentationFormat>
  <Slides>25</Slides>
  <Notes>19</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Basis</vt:lpstr>
      <vt:lpstr>PowerPoint Presentation</vt:lpstr>
      <vt:lpstr>Presentation Outline</vt:lpstr>
      <vt:lpstr>Milestone 1: </vt:lpstr>
      <vt:lpstr>PowerPoint Presentation</vt:lpstr>
      <vt:lpstr>Milestone 1 - Iteration 1  Features</vt:lpstr>
      <vt:lpstr>Milestone 1 - Iteration 2 Features</vt:lpstr>
      <vt:lpstr>Development Status</vt:lpstr>
      <vt:lpstr>Development Status &amp; Timeline </vt:lpstr>
      <vt:lpstr>Development Status &amp; Timeline </vt:lpstr>
      <vt:lpstr>Development Status</vt:lpstr>
      <vt:lpstr>Milestone 1 </vt:lpstr>
      <vt:lpstr>Coding Architecture</vt:lpstr>
      <vt:lpstr>Technology Stack</vt:lpstr>
      <vt:lpstr>Application Architecture</vt:lpstr>
      <vt:lpstr>Application Demonstration http://127.0.0.1:5000  </vt:lpstr>
      <vt:lpstr>PowerPoint Presentation</vt:lpstr>
      <vt:lpstr>How did we test this code to ensure User Story functionality?</vt:lpstr>
      <vt:lpstr>Testing Continued…</vt:lpstr>
      <vt:lpstr>Testing Continued…</vt:lpstr>
      <vt:lpstr>Testing Continued…</vt:lpstr>
      <vt:lpstr>Testing </vt:lpstr>
      <vt:lpstr>What's left? Milestone 2</vt:lpstr>
      <vt:lpstr>Database Model and SQLite Continued..</vt:lpstr>
      <vt:lpstr>Questions?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Sayre</dc:creator>
  <cp:revision>2</cp:revision>
  <dcterms:created xsi:type="dcterms:W3CDTF">2022-10-28T06:24:22Z</dcterms:created>
  <dcterms:modified xsi:type="dcterms:W3CDTF">2022-11-01T22:40:59Z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0x01010000E8A1F7AC67B7429A92C3B61EB374C3</vt:lpwstr>
  </property>
  <property fmtid="{D5CDD505-2E9C-101B-9397-08002B2CF9AE}" pid="3" name="MediaServiceImageTags">
    <vt:lpwstr/>
  </property>
</Properties>
</file>